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56" r:id="rId2"/>
    <p:sldId id="304" r:id="rId3"/>
    <p:sldId id="296" r:id="rId4"/>
    <p:sldId id="374" r:id="rId5"/>
    <p:sldId id="370" r:id="rId6"/>
    <p:sldId id="371" r:id="rId7"/>
    <p:sldId id="372" r:id="rId8"/>
    <p:sldId id="373" r:id="rId9"/>
    <p:sldId id="375" r:id="rId10"/>
    <p:sldId id="376" r:id="rId11"/>
    <p:sldId id="377" r:id="rId12"/>
    <p:sldId id="378" r:id="rId13"/>
    <p:sldId id="379" r:id="rId14"/>
    <p:sldId id="380" r:id="rId15"/>
    <p:sldId id="381" r:id="rId16"/>
    <p:sldId id="347" r:id="rId17"/>
    <p:sldId id="316" r:id="rId18"/>
    <p:sldId id="337" r:id="rId19"/>
    <p:sldId id="340" r:id="rId20"/>
    <p:sldId id="339" r:id="rId21"/>
    <p:sldId id="338" r:id="rId22"/>
    <p:sldId id="342" r:id="rId23"/>
    <p:sldId id="341" r:id="rId24"/>
    <p:sldId id="318" r:id="rId25"/>
    <p:sldId id="319" r:id="rId26"/>
    <p:sldId id="320" r:id="rId27"/>
    <p:sldId id="322" r:id="rId28"/>
    <p:sldId id="343" r:id="rId29"/>
    <p:sldId id="321" r:id="rId30"/>
    <p:sldId id="323" r:id="rId31"/>
    <p:sldId id="328" r:id="rId32"/>
    <p:sldId id="327" r:id="rId33"/>
    <p:sldId id="329" r:id="rId34"/>
    <p:sldId id="331" r:id="rId35"/>
    <p:sldId id="335" r:id="rId36"/>
    <p:sldId id="330" r:id="rId37"/>
    <p:sldId id="332" r:id="rId38"/>
    <p:sldId id="333" r:id="rId39"/>
    <p:sldId id="334" r:id="rId40"/>
    <p:sldId id="336" r:id="rId41"/>
    <p:sldId id="346" r:id="rId42"/>
    <p:sldId id="344" r:id="rId43"/>
    <p:sldId id="348" r:id="rId44"/>
    <p:sldId id="349" r:id="rId45"/>
    <p:sldId id="350" r:id="rId46"/>
    <p:sldId id="352" r:id="rId47"/>
    <p:sldId id="361" r:id="rId4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E89C5D9-F66F-4B08-9ECA-900F92984CB1}">
          <p14:sldIdLst>
            <p14:sldId id="256"/>
            <p14:sldId id="304"/>
            <p14:sldId id="296"/>
            <p14:sldId id="374"/>
            <p14:sldId id="370"/>
            <p14:sldId id="371"/>
            <p14:sldId id="372"/>
            <p14:sldId id="373"/>
            <p14:sldId id="375"/>
            <p14:sldId id="376"/>
            <p14:sldId id="377"/>
            <p14:sldId id="378"/>
            <p14:sldId id="379"/>
            <p14:sldId id="380"/>
            <p14:sldId id="381"/>
            <p14:sldId id="347"/>
            <p14:sldId id="316"/>
            <p14:sldId id="337"/>
            <p14:sldId id="340"/>
            <p14:sldId id="339"/>
            <p14:sldId id="338"/>
            <p14:sldId id="342"/>
            <p14:sldId id="341"/>
            <p14:sldId id="318"/>
            <p14:sldId id="319"/>
            <p14:sldId id="320"/>
            <p14:sldId id="322"/>
            <p14:sldId id="343"/>
            <p14:sldId id="321"/>
            <p14:sldId id="323"/>
            <p14:sldId id="328"/>
            <p14:sldId id="327"/>
            <p14:sldId id="329"/>
            <p14:sldId id="331"/>
            <p14:sldId id="335"/>
            <p14:sldId id="330"/>
            <p14:sldId id="332"/>
            <p14:sldId id="333"/>
            <p14:sldId id="334"/>
            <p14:sldId id="336"/>
            <p14:sldId id="346"/>
            <p14:sldId id="344"/>
            <p14:sldId id="348"/>
            <p14:sldId id="349"/>
            <p14:sldId id="350"/>
            <p14:sldId id="352"/>
            <p14:sldId id="36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2" autoAdjust="0"/>
    <p:restoredTop sz="94660"/>
  </p:normalViewPr>
  <p:slideViewPr>
    <p:cSldViewPr>
      <p:cViewPr varScale="1">
        <p:scale>
          <a:sx n="109" d="100"/>
          <a:sy n="109" d="100"/>
        </p:scale>
        <p:origin x="1008"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iagrams/_rels/data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image" Target="../media/image3.jpe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image" Target="../media/image3.jpe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389E88-90FB-4B4B-B35E-E1CC27DB4C65}" type="doc">
      <dgm:prSet loTypeId="urn:microsoft.com/office/officeart/2005/8/layout/hProcess9" loCatId="process" qsTypeId="urn:microsoft.com/office/officeart/2005/8/quickstyle/simple1" qsCatId="simple" csTypeId="urn:microsoft.com/office/officeart/2005/8/colors/accent1_2" csCatId="accent1" phldr="1"/>
      <dgm:spPr/>
    </dgm:pt>
    <dgm:pt modelId="{37DB2ABD-95F1-4DBB-AB7F-D153A7CC619D}">
      <dgm:prSet phldrT="[Text]" custT="1"/>
      <dgm:spPr>
        <a:solidFill>
          <a:srgbClr val="7030A0"/>
        </a:solidFill>
      </dgm:spPr>
      <dgm:t>
        <a:bodyPr/>
        <a:lstStyle/>
        <a:p>
          <a:r>
            <a:rPr lang="en-US" sz="1600" b="1" dirty="0" smtClean="0"/>
            <a:t>TOPIC:  Primary Material &amp; Research Question</a:t>
          </a:r>
          <a:endParaRPr lang="en-US" sz="1600" b="1" dirty="0"/>
        </a:p>
      </dgm:t>
    </dgm:pt>
    <dgm:pt modelId="{B5B48F62-9F9D-429B-A209-7CBF9F574096}" type="parTrans" cxnId="{B1263653-89FA-47BB-A471-805C94B45856}">
      <dgm:prSet/>
      <dgm:spPr/>
      <dgm:t>
        <a:bodyPr/>
        <a:lstStyle/>
        <a:p>
          <a:endParaRPr lang="en-US"/>
        </a:p>
      </dgm:t>
    </dgm:pt>
    <dgm:pt modelId="{40819DA7-CBDC-4467-BB73-515A2D57203B}" type="sibTrans" cxnId="{B1263653-89FA-47BB-A471-805C94B45856}">
      <dgm:prSet/>
      <dgm:spPr/>
      <dgm:t>
        <a:bodyPr/>
        <a:lstStyle/>
        <a:p>
          <a:endParaRPr lang="en-US"/>
        </a:p>
      </dgm:t>
    </dgm:pt>
    <dgm:pt modelId="{EB2CF038-CD78-46DC-8791-45EE6678AC76}">
      <dgm:prSet phldrT="[Text]" custT="1"/>
      <dgm:spPr>
        <a:solidFill>
          <a:srgbClr val="7030A0"/>
        </a:solidFill>
      </dgm:spPr>
      <dgm:t>
        <a:bodyPr/>
        <a:lstStyle/>
        <a:p>
          <a:r>
            <a:rPr lang="en-US" sz="1800" b="1" dirty="0" smtClean="0"/>
            <a:t>DATA:  </a:t>
          </a:r>
          <a:r>
            <a:rPr lang="en-US" sz="1600" b="1" dirty="0" smtClean="0"/>
            <a:t>Collecting&amp; </a:t>
          </a:r>
          <a:r>
            <a:rPr lang="en-US" sz="1600" b="1" dirty="0" smtClean="0"/>
            <a:t>Modelling &amp; Describing &amp; Analyzing</a:t>
          </a:r>
          <a:endParaRPr lang="en-US" sz="1600" b="1" dirty="0"/>
        </a:p>
      </dgm:t>
    </dgm:pt>
    <dgm:pt modelId="{362396C9-0C50-48EC-A616-9086C61A84F0}" type="parTrans" cxnId="{3BE032BE-AAAA-4939-B6E6-936F64CFE0FC}">
      <dgm:prSet/>
      <dgm:spPr/>
      <dgm:t>
        <a:bodyPr/>
        <a:lstStyle/>
        <a:p>
          <a:endParaRPr lang="en-US"/>
        </a:p>
      </dgm:t>
    </dgm:pt>
    <dgm:pt modelId="{3D677A52-54A4-4568-B197-E4F0F8D3DDA9}" type="sibTrans" cxnId="{3BE032BE-AAAA-4939-B6E6-936F64CFE0FC}">
      <dgm:prSet/>
      <dgm:spPr/>
      <dgm:t>
        <a:bodyPr/>
        <a:lstStyle/>
        <a:p>
          <a:endParaRPr lang="en-US"/>
        </a:p>
      </dgm:t>
    </dgm:pt>
    <dgm:pt modelId="{23EA388E-A2B9-4274-BDDD-49BD9A13153E}">
      <dgm:prSet phldrT="[Text]" custT="1"/>
      <dgm:spPr>
        <a:solidFill>
          <a:srgbClr val="7030A0"/>
        </a:solidFill>
      </dgm:spPr>
      <dgm:t>
        <a:bodyPr/>
        <a:lstStyle/>
        <a:p>
          <a:r>
            <a:rPr lang="en-US" sz="1600" b="1" dirty="0" smtClean="0"/>
            <a:t>Technologies</a:t>
          </a:r>
          <a:endParaRPr lang="en-US" sz="1600" b="1" dirty="0"/>
        </a:p>
      </dgm:t>
    </dgm:pt>
    <dgm:pt modelId="{CEA64CAE-895B-4904-B176-56966FE4BBC1}" type="parTrans" cxnId="{FDB85EF7-7B30-4827-B49A-054B9274292B}">
      <dgm:prSet/>
      <dgm:spPr/>
      <dgm:t>
        <a:bodyPr/>
        <a:lstStyle/>
        <a:p>
          <a:endParaRPr lang="en-US"/>
        </a:p>
      </dgm:t>
    </dgm:pt>
    <dgm:pt modelId="{0410AC1E-11FD-4139-8B34-B911B423467B}" type="sibTrans" cxnId="{FDB85EF7-7B30-4827-B49A-054B9274292B}">
      <dgm:prSet/>
      <dgm:spPr/>
      <dgm:t>
        <a:bodyPr/>
        <a:lstStyle/>
        <a:p>
          <a:endParaRPr lang="en-US"/>
        </a:p>
      </dgm:t>
    </dgm:pt>
    <dgm:pt modelId="{F3C793CE-DFF5-4F32-9D94-9DCDA5B24AE2}">
      <dgm:prSet phldrT="[Text]" custT="1"/>
      <dgm:spPr>
        <a:solidFill>
          <a:srgbClr val="7030A0"/>
        </a:solidFill>
      </dgm:spPr>
      <dgm:t>
        <a:bodyPr/>
        <a:lstStyle/>
        <a:p>
          <a:r>
            <a:rPr lang="en-US" sz="1400" b="1" dirty="0" smtClean="0"/>
            <a:t>Audience, Presentation, User Experience</a:t>
          </a:r>
          <a:endParaRPr lang="en-US" sz="1400" b="1" dirty="0"/>
        </a:p>
      </dgm:t>
    </dgm:pt>
    <dgm:pt modelId="{45EF77A5-1D79-4EC2-8A09-78C7392F30C5}" type="parTrans" cxnId="{61ACCA4C-083B-48D5-B455-A7FDE8FDE29F}">
      <dgm:prSet/>
      <dgm:spPr/>
      <dgm:t>
        <a:bodyPr/>
        <a:lstStyle/>
        <a:p>
          <a:endParaRPr lang="en-US"/>
        </a:p>
      </dgm:t>
    </dgm:pt>
    <dgm:pt modelId="{F41AFAAF-2541-4B4A-BA72-FC7AFA763A2A}" type="sibTrans" cxnId="{61ACCA4C-083B-48D5-B455-A7FDE8FDE29F}">
      <dgm:prSet/>
      <dgm:spPr/>
      <dgm:t>
        <a:bodyPr/>
        <a:lstStyle/>
        <a:p>
          <a:endParaRPr lang="en-US"/>
        </a:p>
      </dgm:t>
    </dgm:pt>
    <dgm:pt modelId="{3353BCFE-AE4E-44EB-9EED-857AF9B064AC}">
      <dgm:prSet phldrT="[Text]" custT="1"/>
      <dgm:spPr>
        <a:solidFill>
          <a:srgbClr val="7030A0"/>
        </a:solidFill>
      </dgm:spPr>
      <dgm:t>
        <a:bodyPr/>
        <a:lstStyle/>
        <a:p>
          <a:r>
            <a:rPr lang="en-US" sz="1600" b="1" dirty="0" smtClean="0"/>
            <a:t>People and Institutions</a:t>
          </a:r>
          <a:endParaRPr lang="en-US" sz="1600" b="1" dirty="0"/>
        </a:p>
      </dgm:t>
    </dgm:pt>
    <dgm:pt modelId="{66548ACF-4634-4189-AE20-C437F88D593E}" type="parTrans" cxnId="{F08B3063-9670-4C3F-A99C-0626A656D18F}">
      <dgm:prSet/>
      <dgm:spPr/>
      <dgm:t>
        <a:bodyPr/>
        <a:lstStyle/>
        <a:p>
          <a:endParaRPr lang="en-US"/>
        </a:p>
      </dgm:t>
    </dgm:pt>
    <dgm:pt modelId="{FAAC6080-1939-441E-8C42-311838ECAEB1}" type="sibTrans" cxnId="{F08B3063-9670-4C3F-A99C-0626A656D18F}">
      <dgm:prSet/>
      <dgm:spPr/>
      <dgm:t>
        <a:bodyPr/>
        <a:lstStyle/>
        <a:p>
          <a:endParaRPr lang="en-US"/>
        </a:p>
      </dgm:t>
    </dgm:pt>
    <dgm:pt modelId="{8A8D7DD8-F6AD-49A4-ACA7-3C3E7AB8226A}" type="pres">
      <dgm:prSet presAssocID="{D6389E88-90FB-4B4B-B35E-E1CC27DB4C65}" presName="CompostProcess" presStyleCnt="0">
        <dgm:presLayoutVars>
          <dgm:dir/>
          <dgm:resizeHandles val="exact"/>
        </dgm:presLayoutVars>
      </dgm:prSet>
      <dgm:spPr/>
    </dgm:pt>
    <dgm:pt modelId="{A1883F57-04D3-46DF-AA28-FCCFDE00E49C}" type="pres">
      <dgm:prSet presAssocID="{D6389E88-90FB-4B4B-B35E-E1CC27DB4C65}" presName="arrow" presStyleLbl="bgShp" presStyleIdx="0" presStyleCnt="1"/>
      <dgm:spPr/>
    </dgm:pt>
    <dgm:pt modelId="{3F359251-2673-4D9D-975A-164C3ABFC83A}" type="pres">
      <dgm:prSet presAssocID="{D6389E88-90FB-4B4B-B35E-E1CC27DB4C65}" presName="linearProcess" presStyleCnt="0"/>
      <dgm:spPr/>
    </dgm:pt>
    <dgm:pt modelId="{D6A95295-F8ED-406A-9517-81D8EDD3F450}" type="pres">
      <dgm:prSet presAssocID="{37DB2ABD-95F1-4DBB-AB7F-D153A7CC619D}" presName="textNode" presStyleLbl="node1" presStyleIdx="0" presStyleCnt="5">
        <dgm:presLayoutVars>
          <dgm:bulletEnabled val="1"/>
        </dgm:presLayoutVars>
      </dgm:prSet>
      <dgm:spPr/>
      <dgm:t>
        <a:bodyPr/>
        <a:lstStyle/>
        <a:p>
          <a:endParaRPr lang="en-US"/>
        </a:p>
      </dgm:t>
    </dgm:pt>
    <dgm:pt modelId="{AB0E825F-17DE-4835-BADD-50F4AFFA4F60}" type="pres">
      <dgm:prSet presAssocID="{40819DA7-CBDC-4467-BB73-515A2D57203B}" presName="sibTrans" presStyleCnt="0"/>
      <dgm:spPr/>
    </dgm:pt>
    <dgm:pt modelId="{5AFF9C9E-14B6-4AB5-BF9F-931E7DCD6546}" type="pres">
      <dgm:prSet presAssocID="{EB2CF038-CD78-46DC-8791-45EE6678AC76}" presName="textNode" presStyleLbl="node1" presStyleIdx="1" presStyleCnt="5" custScaleX="112778">
        <dgm:presLayoutVars>
          <dgm:bulletEnabled val="1"/>
        </dgm:presLayoutVars>
      </dgm:prSet>
      <dgm:spPr/>
      <dgm:t>
        <a:bodyPr/>
        <a:lstStyle/>
        <a:p>
          <a:endParaRPr lang="en-US"/>
        </a:p>
      </dgm:t>
    </dgm:pt>
    <dgm:pt modelId="{0758A908-7992-447A-A311-38D3A973B5A3}" type="pres">
      <dgm:prSet presAssocID="{3D677A52-54A4-4568-B197-E4F0F8D3DDA9}" presName="sibTrans" presStyleCnt="0"/>
      <dgm:spPr/>
    </dgm:pt>
    <dgm:pt modelId="{61EB1420-37D3-4575-B654-690A9C43F856}" type="pres">
      <dgm:prSet presAssocID="{23EA388E-A2B9-4274-BDDD-49BD9A13153E}" presName="textNode" presStyleLbl="node1" presStyleIdx="2" presStyleCnt="5">
        <dgm:presLayoutVars>
          <dgm:bulletEnabled val="1"/>
        </dgm:presLayoutVars>
      </dgm:prSet>
      <dgm:spPr/>
      <dgm:t>
        <a:bodyPr/>
        <a:lstStyle/>
        <a:p>
          <a:endParaRPr lang="en-US"/>
        </a:p>
      </dgm:t>
    </dgm:pt>
    <dgm:pt modelId="{6AE33978-386E-4D63-9B6D-EF739C97B46F}" type="pres">
      <dgm:prSet presAssocID="{0410AC1E-11FD-4139-8B34-B911B423467B}" presName="sibTrans" presStyleCnt="0"/>
      <dgm:spPr/>
    </dgm:pt>
    <dgm:pt modelId="{151F0FF2-817A-4DF4-81A3-58DDE3F89C3E}" type="pres">
      <dgm:prSet presAssocID="{3353BCFE-AE4E-44EB-9EED-857AF9B064AC}" presName="textNode" presStyleLbl="node1" presStyleIdx="3" presStyleCnt="5">
        <dgm:presLayoutVars>
          <dgm:bulletEnabled val="1"/>
        </dgm:presLayoutVars>
      </dgm:prSet>
      <dgm:spPr/>
      <dgm:t>
        <a:bodyPr/>
        <a:lstStyle/>
        <a:p>
          <a:endParaRPr lang="en-US"/>
        </a:p>
      </dgm:t>
    </dgm:pt>
    <dgm:pt modelId="{04933B4B-AE27-4737-9651-B4B6A44FDB4A}" type="pres">
      <dgm:prSet presAssocID="{FAAC6080-1939-441E-8C42-311838ECAEB1}" presName="sibTrans" presStyleCnt="0"/>
      <dgm:spPr/>
    </dgm:pt>
    <dgm:pt modelId="{0EE2982D-0AD2-42F9-A06F-BBED520AC606}" type="pres">
      <dgm:prSet presAssocID="{F3C793CE-DFF5-4F32-9D94-9DCDA5B24AE2}" presName="textNode" presStyleLbl="node1" presStyleIdx="4" presStyleCnt="5" custScaleX="121851">
        <dgm:presLayoutVars>
          <dgm:bulletEnabled val="1"/>
        </dgm:presLayoutVars>
      </dgm:prSet>
      <dgm:spPr/>
      <dgm:t>
        <a:bodyPr/>
        <a:lstStyle/>
        <a:p>
          <a:endParaRPr lang="en-US"/>
        </a:p>
      </dgm:t>
    </dgm:pt>
  </dgm:ptLst>
  <dgm:cxnLst>
    <dgm:cxn modelId="{B1263653-89FA-47BB-A471-805C94B45856}" srcId="{D6389E88-90FB-4B4B-B35E-E1CC27DB4C65}" destId="{37DB2ABD-95F1-4DBB-AB7F-D153A7CC619D}" srcOrd="0" destOrd="0" parTransId="{B5B48F62-9F9D-429B-A209-7CBF9F574096}" sibTransId="{40819DA7-CBDC-4467-BB73-515A2D57203B}"/>
    <dgm:cxn modelId="{8AB7E897-1080-4652-909F-E7F3A23FCD26}" type="presOf" srcId="{F3C793CE-DFF5-4F32-9D94-9DCDA5B24AE2}" destId="{0EE2982D-0AD2-42F9-A06F-BBED520AC606}" srcOrd="0" destOrd="0" presId="urn:microsoft.com/office/officeart/2005/8/layout/hProcess9"/>
    <dgm:cxn modelId="{D1FDF95D-72FB-4224-AA5C-5EAD5D76E4F6}" type="presOf" srcId="{D6389E88-90FB-4B4B-B35E-E1CC27DB4C65}" destId="{8A8D7DD8-F6AD-49A4-ACA7-3C3E7AB8226A}" srcOrd="0" destOrd="0" presId="urn:microsoft.com/office/officeart/2005/8/layout/hProcess9"/>
    <dgm:cxn modelId="{61ACCA4C-083B-48D5-B455-A7FDE8FDE29F}" srcId="{D6389E88-90FB-4B4B-B35E-E1CC27DB4C65}" destId="{F3C793CE-DFF5-4F32-9D94-9DCDA5B24AE2}" srcOrd="4" destOrd="0" parTransId="{45EF77A5-1D79-4EC2-8A09-78C7392F30C5}" sibTransId="{F41AFAAF-2541-4B4A-BA72-FC7AFA763A2A}"/>
    <dgm:cxn modelId="{F08B3063-9670-4C3F-A99C-0626A656D18F}" srcId="{D6389E88-90FB-4B4B-B35E-E1CC27DB4C65}" destId="{3353BCFE-AE4E-44EB-9EED-857AF9B064AC}" srcOrd="3" destOrd="0" parTransId="{66548ACF-4634-4189-AE20-C437F88D593E}" sibTransId="{FAAC6080-1939-441E-8C42-311838ECAEB1}"/>
    <dgm:cxn modelId="{DD75E83C-5625-4E08-B906-C77E230720EA}" type="presOf" srcId="{EB2CF038-CD78-46DC-8791-45EE6678AC76}" destId="{5AFF9C9E-14B6-4AB5-BF9F-931E7DCD6546}" srcOrd="0" destOrd="0" presId="urn:microsoft.com/office/officeart/2005/8/layout/hProcess9"/>
    <dgm:cxn modelId="{FDB85EF7-7B30-4827-B49A-054B9274292B}" srcId="{D6389E88-90FB-4B4B-B35E-E1CC27DB4C65}" destId="{23EA388E-A2B9-4274-BDDD-49BD9A13153E}" srcOrd="2" destOrd="0" parTransId="{CEA64CAE-895B-4904-B176-56966FE4BBC1}" sibTransId="{0410AC1E-11FD-4139-8B34-B911B423467B}"/>
    <dgm:cxn modelId="{91D862D5-0793-416B-8992-32BF2A5A357C}" type="presOf" srcId="{3353BCFE-AE4E-44EB-9EED-857AF9B064AC}" destId="{151F0FF2-817A-4DF4-81A3-58DDE3F89C3E}" srcOrd="0" destOrd="0" presId="urn:microsoft.com/office/officeart/2005/8/layout/hProcess9"/>
    <dgm:cxn modelId="{97007B97-0743-4066-BA9E-2ABE97298B1E}" type="presOf" srcId="{23EA388E-A2B9-4274-BDDD-49BD9A13153E}" destId="{61EB1420-37D3-4575-B654-690A9C43F856}" srcOrd="0" destOrd="0" presId="urn:microsoft.com/office/officeart/2005/8/layout/hProcess9"/>
    <dgm:cxn modelId="{3BE032BE-AAAA-4939-B6E6-936F64CFE0FC}" srcId="{D6389E88-90FB-4B4B-B35E-E1CC27DB4C65}" destId="{EB2CF038-CD78-46DC-8791-45EE6678AC76}" srcOrd="1" destOrd="0" parTransId="{362396C9-0C50-48EC-A616-9086C61A84F0}" sibTransId="{3D677A52-54A4-4568-B197-E4F0F8D3DDA9}"/>
    <dgm:cxn modelId="{E809AFBF-F070-4C1D-9F9A-DA3C05A4DF77}" type="presOf" srcId="{37DB2ABD-95F1-4DBB-AB7F-D153A7CC619D}" destId="{D6A95295-F8ED-406A-9517-81D8EDD3F450}" srcOrd="0" destOrd="0" presId="urn:microsoft.com/office/officeart/2005/8/layout/hProcess9"/>
    <dgm:cxn modelId="{6916BE3A-6EE4-4D7B-B6A3-B8558ADB2415}" type="presParOf" srcId="{8A8D7DD8-F6AD-49A4-ACA7-3C3E7AB8226A}" destId="{A1883F57-04D3-46DF-AA28-FCCFDE00E49C}" srcOrd="0" destOrd="0" presId="urn:microsoft.com/office/officeart/2005/8/layout/hProcess9"/>
    <dgm:cxn modelId="{05256866-707C-465E-9553-7FB06665B4B1}" type="presParOf" srcId="{8A8D7DD8-F6AD-49A4-ACA7-3C3E7AB8226A}" destId="{3F359251-2673-4D9D-975A-164C3ABFC83A}" srcOrd="1" destOrd="0" presId="urn:microsoft.com/office/officeart/2005/8/layout/hProcess9"/>
    <dgm:cxn modelId="{37A12336-88A7-424A-9B07-33BFA82D2BF4}" type="presParOf" srcId="{3F359251-2673-4D9D-975A-164C3ABFC83A}" destId="{D6A95295-F8ED-406A-9517-81D8EDD3F450}" srcOrd="0" destOrd="0" presId="urn:microsoft.com/office/officeart/2005/8/layout/hProcess9"/>
    <dgm:cxn modelId="{56B38E81-8107-4E7B-B560-8EA78CCA42D2}" type="presParOf" srcId="{3F359251-2673-4D9D-975A-164C3ABFC83A}" destId="{AB0E825F-17DE-4835-BADD-50F4AFFA4F60}" srcOrd="1" destOrd="0" presId="urn:microsoft.com/office/officeart/2005/8/layout/hProcess9"/>
    <dgm:cxn modelId="{2FF8A334-ADC0-40BC-B9E0-8FFC381158C1}" type="presParOf" srcId="{3F359251-2673-4D9D-975A-164C3ABFC83A}" destId="{5AFF9C9E-14B6-4AB5-BF9F-931E7DCD6546}" srcOrd="2" destOrd="0" presId="urn:microsoft.com/office/officeart/2005/8/layout/hProcess9"/>
    <dgm:cxn modelId="{39DDCAB9-143D-4206-92CC-C890E25A7E67}" type="presParOf" srcId="{3F359251-2673-4D9D-975A-164C3ABFC83A}" destId="{0758A908-7992-447A-A311-38D3A973B5A3}" srcOrd="3" destOrd="0" presId="urn:microsoft.com/office/officeart/2005/8/layout/hProcess9"/>
    <dgm:cxn modelId="{637AB132-AC35-4269-A785-CC92A55B8AE7}" type="presParOf" srcId="{3F359251-2673-4D9D-975A-164C3ABFC83A}" destId="{61EB1420-37D3-4575-B654-690A9C43F856}" srcOrd="4" destOrd="0" presId="urn:microsoft.com/office/officeart/2005/8/layout/hProcess9"/>
    <dgm:cxn modelId="{F4EB6D7E-5365-4CC2-8712-CEF3760C1119}" type="presParOf" srcId="{3F359251-2673-4D9D-975A-164C3ABFC83A}" destId="{6AE33978-386E-4D63-9B6D-EF739C97B46F}" srcOrd="5" destOrd="0" presId="urn:microsoft.com/office/officeart/2005/8/layout/hProcess9"/>
    <dgm:cxn modelId="{2C945CF3-AE6C-498D-8F32-B7E1A900A239}" type="presParOf" srcId="{3F359251-2673-4D9D-975A-164C3ABFC83A}" destId="{151F0FF2-817A-4DF4-81A3-58DDE3F89C3E}" srcOrd="6" destOrd="0" presId="urn:microsoft.com/office/officeart/2005/8/layout/hProcess9"/>
    <dgm:cxn modelId="{F77AA692-B3A8-4D3A-B244-684F0E7BCD10}" type="presParOf" srcId="{3F359251-2673-4D9D-975A-164C3ABFC83A}" destId="{04933B4B-AE27-4737-9651-B4B6A44FDB4A}" srcOrd="7" destOrd="0" presId="urn:microsoft.com/office/officeart/2005/8/layout/hProcess9"/>
    <dgm:cxn modelId="{985EBA5F-4514-4207-9685-1622D23B2836}" type="presParOf" srcId="{3F359251-2673-4D9D-975A-164C3ABFC83A}" destId="{0EE2982D-0AD2-42F9-A06F-BBED520AC606}"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ED0A-42D9-451B-B5EF-33D28C498E64}"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CA"/>
        </a:p>
      </dgm:t>
    </dgm:pt>
    <dgm:pt modelId="{57E6554E-D9B8-48A0-BE15-D1F75CE28A03}">
      <dgm:prSet phldrT="[Text]" custT="1"/>
      <dgm:spPr/>
      <dgm:t>
        <a:bodyPr/>
        <a:lstStyle/>
        <a:p>
          <a:r>
            <a:rPr lang="en-CA" sz="1400" dirty="0" smtClean="0"/>
            <a:t>What is your project?</a:t>
          </a:r>
          <a:endParaRPr lang="en-CA" sz="1400" dirty="0"/>
        </a:p>
      </dgm:t>
    </dgm:pt>
    <dgm:pt modelId="{046EF719-5F1B-43C0-82BE-AAE96E67B182}" type="parTrans" cxnId="{B7C4BFE9-7B12-4C83-9AA3-C16112BAC7B8}">
      <dgm:prSet/>
      <dgm:spPr/>
      <dgm:t>
        <a:bodyPr/>
        <a:lstStyle/>
        <a:p>
          <a:endParaRPr lang="en-CA"/>
        </a:p>
      </dgm:t>
    </dgm:pt>
    <dgm:pt modelId="{8C444721-2025-4CBE-82D5-20112967BFA1}" type="sibTrans" cxnId="{B7C4BFE9-7B12-4C83-9AA3-C16112BAC7B8}">
      <dgm:prSet/>
      <dgm:spPr/>
      <dgm:t>
        <a:bodyPr/>
        <a:lstStyle/>
        <a:p>
          <a:endParaRPr lang="en-CA"/>
        </a:p>
      </dgm:t>
    </dgm:pt>
    <dgm:pt modelId="{42A820BB-B160-4A29-A84B-ADD60A8C29B6}">
      <dgm:prSet phldrT="[Text]" custT="1"/>
      <dgm:spPr/>
      <dgm:t>
        <a:bodyPr/>
        <a:lstStyle/>
        <a:p>
          <a:r>
            <a:rPr lang="en-CA" sz="1400" dirty="0" smtClean="0"/>
            <a:t>Transcribing, Editing, Collating</a:t>
          </a:r>
          <a:endParaRPr lang="en-CA" sz="1400" dirty="0"/>
        </a:p>
      </dgm:t>
    </dgm:pt>
    <dgm:pt modelId="{CE93EF02-BFF4-4713-BF7E-5654C22EA7BC}" type="parTrans" cxnId="{E74B95A0-CA41-456B-8F9C-7FDDCBB0B60B}">
      <dgm:prSet/>
      <dgm:spPr/>
      <dgm:t>
        <a:bodyPr/>
        <a:lstStyle/>
        <a:p>
          <a:endParaRPr lang="en-CA"/>
        </a:p>
      </dgm:t>
    </dgm:pt>
    <dgm:pt modelId="{C9AF8572-6E14-4F28-BFC4-915EEC71EBFE}" type="sibTrans" cxnId="{E74B95A0-CA41-456B-8F9C-7FDDCBB0B60B}">
      <dgm:prSet/>
      <dgm:spPr/>
      <dgm:t>
        <a:bodyPr/>
        <a:lstStyle/>
        <a:p>
          <a:endParaRPr lang="en-CA"/>
        </a:p>
      </dgm:t>
    </dgm:pt>
    <dgm:pt modelId="{88A51A2F-5897-4DD2-B080-1EAC40FFB4DD}">
      <dgm:prSet phldrT="[Text]" custT="1"/>
      <dgm:spPr/>
      <dgm:t>
        <a:bodyPr/>
        <a:lstStyle/>
        <a:p>
          <a:r>
            <a:rPr lang="en-CA" sz="1400" dirty="0" smtClean="0"/>
            <a:t>TEI P5 (XML) &amp; XSLT</a:t>
          </a:r>
          <a:endParaRPr lang="en-CA" sz="1400" dirty="0"/>
        </a:p>
      </dgm:t>
    </dgm:pt>
    <dgm:pt modelId="{7B670F51-798F-4092-BDF1-5617C5E2B7A9}" type="parTrans" cxnId="{04D31F17-BBD5-46D8-B5FE-5B7A632F74DF}">
      <dgm:prSet/>
      <dgm:spPr/>
      <dgm:t>
        <a:bodyPr/>
        <a:lstStyle/>
        <a:p>
          <a:endParaRPr lang="en-CA"/>
        </a:p>
      </dgm:t>
    </dgm:pt>
    <dgm:pt modelId="{7756455C-5ACA-4890-9800-B78029F8E157}" type="sibTrans" cxnId="{04D31F17-BBD5-46D8-B5FE-5B7A632F74DF}">
      <dgm:prSet/>
      <dgm:spPr/>
      <dgm:t>
        <a:bodyPr/>
        <a:lstStyle/>
        <a:p>
          <a:endParaRPr lang="en-CA"/>
        </a:p>
      </dgm:t>
    </dgm:pt>
    <dgm:pt modelId="{3E48DF57-427B-4E81-AF76-BF87823C4D8E}">
      <dgm:prSet phldrT="[Text]" custT="1"/>
      <dgm:spPr/>
      <dgm:t>
        <a:bodyPr/>
        <a:lstStyle/>
        <a:p>
          <a:r>
            <a:rPr lang="en-CA" sz="1400" baseline="0" dirty="0" smtClean="0"/>
            <a:t>T-Pen; </a:t>
          </a:r>
          <a:r>
            <a:rPr lang="en-CA" sz="1400" baseline="0" dirty="0" err="1" smtClean="0"/>
            <a:t>Tradamus</a:t>
          </a:r>
          <a:r>
            <a:rPr lang="en-CA" sz="1400" baseline="0" dirty="0" smtClean="0"/>
            <a:t>; Manuscript Viewing Tools </a:t>
          </a:r>
          <a:r>
            <a:rPr lang="en-CA" sz="1400" baseline="0" dirty="0" smtClean="0"/>
            <a:t>(</a:t>
          </a:r>
          <a:r>
            <a:rPr lang="en-CA" sz="1400" baseline="0" dirty="0" err="1" smtClean="0"/>
            <a:t>Mirador</a:t>
          </a:r>
          <a:r>
            <a:rPr lang="en-CA" sz="1400" baseline="0" dirty="0" smtClean="0"/>
            <a:t>); </a:t>
          </a:r>
          <a:r>
            <a:rPr lang="en-CA" sz="1400" baseline="0" dirty="0" err="1" smtClean="0"/>
            <a:t>Viscoll</a:t>
          </a:r>
          <a:endParaRPr lang="en-CA" sz="1400" baseline="0" dirty="0" smtClean="0"/>
        </a:p>
      </dgm:t>
    </dgm:pt>
    <dgm:pt modelId="{E7F029AA-24BB-4EB7-BEA2-83AC302C7746}" type="parTrans" cxnId="{512D9074-A8A8-49C8-9B78-AC4736AE083B}">
      <dgm:prSet/>
      <dgm:spPr/>
      <dgm:t>
        <a:bodyPr/>
        <a:lstStyle/>
        <a:p>
          <a:endParaRPr lang="en-CA"/>
        </a:p>
      </dgm:t>
    </dgm:pt>
    <dgm:pt modelId="{C853BD05-6FAB-4644-816D-819BA71E8DBA}" type="sibTrans" cxnId="{512D9074-A8A8-49C8-9B78-AC4736AE083B}">
      <dgm:prSet/>
      <dgm:spPr/>
      <dgm:t>
        <a:bodyPr/>
        <a:lstStyle/>
        <a:p>
          <a:endParaRPr lang="en-CA"/>
        </a:p>
      </dgm:t>
    </dgm:pt>
    <dgm:pt modelId="{9CC08CEB-03FF-44E0-A662-6B2E94677BF3}">
      <dgm:prSet phldrT="[Text]" custT="1"/>
      <dgm:spPr/>
      <dgm:t>
        <a:bodyPr/>
        <a:lstStyle/>
        <a:p>
          <a:r>
            <a:rPr lang="en-CA" sz="1400" dirty="0" smtClean="0"/>
            <a:t>Discovering, Cataloguing, Representing</a:t>
          </a:r>
          <a:endParaRPr lang="en-CA" sz="1400" dirty="0"/>
        </a:p>
      </dgm:t>
    </dgm:pt>
    <dgm:pt modelId="{3FD8282B-56EE-4C5B-B24B-8613C16193C2}" type="parTrans" cxnId="{B811CB74-4F57-470A-BD15-373954B2D460}">
      <dgm:prSet/>
      <dgm:spPr/>
      <dgm:t>
        <a:bodyPr/>
        <a:lstStyle/>
        <a:p>
          <a:endParaRPr lang="en-CA"/>
        </a:p>
      </dgm:t>
    </dgm:pt>
    <dgm:pt modelId="{A6B2DE21-9916-4C59-8778-9A549BA03E96}" type="sibTrans" cxnId="{B811CB74-4F57-470A-BD15-373954B2D460}">
      <dgm:prSet/>
      <dgm:spPr/>
      <dgm:t>
        <a:bodyPr/>
        <a:lstStyle/>
        <a:p>
          <a:endParaRPr lang="en-CA"/>
        </a:p>
      </dgm:t>
    </dgm:pt>
    <dgm:pt modelId="{AAACEDA0-FD2C-4A04-99AF-FBFB05EBB268}">
      <dgm:prSet phldrT="[Text]" custT="1"/>
      <dgm:spPr/>
      <dgm:t>
        <a:bodyPr/>
        <a:lstStyle/>
        <a:p>
          <a:r>
            <a:rPr lang="en-CA" sz="1400" dirty="0" smtClean="0"/>
            <a:t>Exhibit</a:t>
          </a:r>
          <a:endParaRPr lang="en-CA" sz="1400" dirty="0"/>
        </a:p>
      </dgm:t>
    </dgm:pt>
    <dgm:pt modelId="{CCBBD633-B883-45BA-B2E1-6511BB77396C}" type="parTrans" cxnId="{6F66C3AF-B9F7-44E2-93CC-634DE63B89D2}">
      <dgm:prSet/>
      <dgm:spPr/>
      <dgm:t>
        <a:bodyPr/>
        <a:lstStyle/>
        <a:p>
          <a:endParaRPr lang="en-CA"/>
        </a:p>
      </dgm:t>
    </dgm:pt>
    <dgm:pt modelId="{B8B5D615-AA86-4ABC-BA28-D8B7815B4CA9}" type="sibTrans" cxnId="{6F66C3AF-B9F7-44E2-93CC-634DE63B89D2}">
      <dgm:prSet/>
      <dgm:spPr/>
      <dgm:t>
        <a:bodyPr/>
        <a:lstStyle/>
        <a:p>
          <a:endParaRPr lang="en-CA"/>
        </a:p>
      </dgm:t>
    </dgm:pt>
    <dgm:pt modelId="{00085199-019F-4811-8324-9E749C18C669}">
      <dgm:prSet custT="1"/>
      <dgm:spPr/>
      <dgm:t>
        <a:bodyPr/>
        <a:lstStyle/>
        <a:p>
          <a:r>
            <a:rPr lang="en-CA" sz="1400" dirty="0" smtClean="0"/>
            <a:t>Database</a:t>
          </a:r>
        </a:p>
      </dgm:t>
    </dgm:pt>
    <dgm:pt modelId="{E7E946EB-1CA8-4993-9963-4B73BFE7411E}" type="parTrans" cxnId="{AAD45ABA-9DA0-40EC-BD5A-089ACE13107B}">
      <dgm:prSet/>
      <dgm:spPr/>
      <dgm:t>
        <a:bodyPr/>
        <a:lstStyle/>
        <a:p>
          <a:endParaRPr lang="en-CA"/>
        </a:p>
      </dgm:t>
    </dgm:pt>
    <dgm:pt modelId="{459D87BF-99A5-4300-A6BB-C657F70A9924}" type="sibTrans" cxnId="{AAD45ABA-9DA0-40EC-BD5A-089ACE13107B}">
      <dgm:prSet/>
      <dgm:spPr/>
      <dgm:t>
        <a:bodyPr/>
        <a:lstStyle/>
        <a:p>
          <a:endParaRPr lang="en-CA"/>
        </a:p>
      </dgm:t>
    </dgm:pt>
    <dgm:pt modelId="{85BB22D0-0478-427B-9823-FD1B3563E466}">
      <dgm:prSet custT="1"/>
      <dgm:spPr/>
      <dgm:t>
        <a:bodyPr/>
        <a:lstStyle/>
        <a:p>
          <a:r>
            <a:rPr lang="en-CA" sz="1400" dirty="0" smtClean="0"/>
            <a:t>Visualization</a:t>
          </a:r>
          <a:endParaRPr lang="en-CA" sz="1400" dirty="0"/>
        </a:p>
      </dgm:t>
    </dgm:pt>
    <dgm:pt modelId="{AA8A8CF6-D94D-445D-8E92-A59C0A3CB538}" type="parTrans" cxnId="{16773714-3193-47B9-9150-05B99C2325AD}">
      <dgm:prSet/>
      <dgm:spPr/>
      <dgm:t>
        <a:bodyPr/>
        <a:lstStyle/>
        <a:p>
          <a:endParaRPr lang="en-CA"/>
        </a:p>
      </dgm:t>
    </dgm:pt>
    <dgm:pt modelId="{FFC7B2B7-2589-40AE-B963-D1CC58B43E86}" type="sibTrans" cxnId="{16773714-3193-47B9-9150-05B99C2325AD}">
      <dgm:prSet/>
      <dgm:spPr/>
      <dgm:t>
        <a:bodyPr/>
        <a:lstStyle/>
        <a:p>
          <a:endParaRPr lang="en-CA"/>
        </a:p>
      </dgm:t>
    </dgm:pt>
    <dgm:pt modelId="{714FFCB6-4942-490F-A8A7-9BB11F2CB9F1}">
      <dgm:prSet custT="1"/>
      <dgm:spPr/>
      <dgm:t>
        <a:bodyPr/>
        <a:lstStyle/>
        <a:p>
          <a:r>
            <a:rPr lang="en-CA" sz="1400" dirty="0" err="1" smtClean="0"/>
            <a:t>Omeka</a:t>
          </a:r>
          <a:endParaRPr lang="en-CA" sz="1400" dirty="0"/>
        </a:p>
      </dgm:t>
    </dgm:pt>
    <dgm:pt modelId="{A783ADBD-2078-445F-9854-E753F93F7B34}" type="parTrans" cxnId="{A1091058-405B-48AE-A404-A09A0ED0AF11}">
      <dgm:prSet/>
      <dgm:spPr/>
      <dgm:t>
        <a:bodyPr/>
        <a:lstStyle/>
        <a:p>
          <a:endParaRPr lang="en-CA"/>
        </a:p>
      </dgm:t>
    </dgm:pt>
    <dgm:pt modelId="{C7FC30E0-E466-4F58-8D8E-C8F67D27F06D}" type="sibTrans" cxnId="{A1091058-405B-48AE-A404-A09A0ED0AF11}">
      <dgm:prSet/>
      <dgm:spPr/>
      <dgm:t>
        <a:bodyPr/>
        <a:lstStyle/>
        <a:p>
          <a:endParaRPr lang="en-CA"/>
        </a:p>
      </dgm:t>
    </dgm:pt>
    <dgm:pt modelId="{CB565EB8-781B-4794-A81D-D2C6EB2F05A5}">
      <dgm:prSet custT="1"/>
      <dgm:spPr/>
      <dgm:t>
        <a:bodyPr/>
        <a:lstStyle/>
        <a:p>
          <a:r>
            <a:rPr lang="en-CA" sz="1400" dirty="0" smtClean="0"/>
            <a:t>.csv (Excel)</a:t>
          </a:r>
          <a:endParaRPr lang="en-CA" sz="1400" dirty="0"/>
        </a:p>
      </dgm:t>
    </dgm:pt>
    <dgm:pt modelId="{994A7C6B-1544-421B-8C27-81065B46C6DA}" type="parTrans" cxnId="{62FB0918-CD8A-498B-A89B-945C96E27EBE}">
      <dgm:prSet/>
      <dgm:spPr/>
      <dgm:t>
        <a:bodyPr/>
        <a:lstStyle/>
        <a:p>
          <a:endParaRPr lang="en-CA"/>
        </a:p>
      </dgm:t>
    </dgm:pt>
    <dgm:pt modelId="{F5E19834-6221-4A3E-9000-A8C85E06631C}" type="sibTrans" cxnId="{62FB0918-CD8A-498B-A89B-945C96E27EBE}">
      <dgm:prSet/>
      <dgm:spPr/>
      <dgm:t>
        <a:bodyPr/>
        <a:lstStyle/>
        <a:p>
          <a:endParaRPr lang="en-CA"/>
        </a:p>
      </dgm:t>
    </dgm:pt>
    <dgm:pt modelId="{F473EAB4-EE80-4E66-813C-DD77D9201F15}">
      <dgm:prSet custT="1"/>
      <dgm:spPr/>
      <dgm:t>
        <a:bodyPr/>
        <a:lstStyle/>
        <a:p>
          <a:r>
            <a:rPr lang="en-CA" sz="1400" dirty="0" smtClean="0"/>
            <a:t>SQL</a:t>
          </a:r>
          <a:endParaRPr lang="en-CA" sz="1400" dirty="0"/>
        </a:p>
      </dgm:t>
    </dgm:pt>
    <dgm:pt modelId="{C1C1BA7C-98E3-4481-821C-9EA18E140CE2}" type="parTrans" cxnId="{1693B344-7C78-4ADC-9529-96B106B3E2EF}">
      <dgm:prSet/>
      <dgm:spPr/>
      <dgm:t>
        <a:bodyPr/>
        <a:lstStyle/>
        <a:p>
          <a:endParaRPr lang="en-CA"/>
        </a:p>
      </dgm:t>
    </dgm:pt>
    <dgm:pt modelId="{CCD4453C-7AF1-4156-B939-9A7BD7020923}" type="sibTrans" cxnId="{1693B344-7C78-4ADC-9529-96B106B3E2EF}">
      <dgm:prSet/>
      <dgm:spPr/>
      <dgm:t>
        <a:bodyPr/>
        <a:lstStyle/>
        <a:p>
          <a:endParaRPr lang="en-CA"/>
        </a:p>
      </dgm:t>
    </dgm:pt>
    <dgm:pt modelId="{BC49E140-25D0-4FD0-A43F-3DD510DCD0D1}">
      <dgm:prSet custT="1"/>
      <dgm:spPr/>
      <dgm:t>
        <a:bodyPr/>
        <a:lstStyle/>
        <a:p>
          <a:r>
            <a:rPr lang="en-CA" sz="1400" dirty="0" smtClean="0"/>
            <a:t>Drupal</a:t>
          </a:r>
          <a:endParaRPr lang="en-CA" sz="1400" dirty="0"/>
        </a:p>
      </dgm:t>
    </dgm:pt>
    <dgm:pt modelId="{0CAD30EB-82F7-410A-96E2-09F80496CF11}" type="parTrans" cxnId="{E86EB525-5DA2-47E5-8A4D-FD900D0AA807}">
      <dgm:prSet/>
      <dgm:spPr/>
      <dgm:t>
        <a:bodyPr/>
        <a:lstStyle/>
        <a:p>
          <a:endParaRPr lang="en-CA"/>
        </a:p>
      </dgm:t>
    </dgm:pt>
    <dgm:pt modelId="{5B560D2A-95D4-4137-B76E-05EC80C31F96}" type="sibTrans" cxnId="{E86EB525-5DA2-47E5-8A4D-FD900D0AA807}">
      <dgm:prSet/>
      <dgm:spPr/>
      <dgm:t>
        <a:bodyPr/>
        <a:lstStyle/>
        <a:p>
          <a:endParaRPr lang="en-CA"/>
        </a:p>
      </dgm:t>
    </dgm:pt>
    <dgm:pt modelId="{2E02A880-7673-4F2D-B01E-FBE30BAC137B}">
      <dgm:prSet custT="1"/>
      <dgm:spPr/>
      <dgm:t>
        <a:bodyPr/>
        <a:lstStyle/>
        <a:p>
          <a:r>
            <a:rPr lang="en-CA" sz="1400" dirty="0" smtClean="0"/>
            <a:t>Network</a:t>
          </a:r>
          <a:endParaRPr lang="en-CA" sz="1400" dirty="0"/>
        </a:p>
      </dgm:t>
    </dgm:pt>
    <dgm:pt modelId="{A022B15D-B707-45E7-AF3A-DF48159BAAFD}" type="parTrans" cxnId="{FB9561D0-2420-40D8-8236-881465C473E5}">
      <dgm:prSet/>
      <dgm:spPr/>
      <dgm:t>
        <a:bodyPr/>
        <a:lstStyle/>
        <a:p>
          <a:endParaRPr lang="en-CA"/>
        </a:p>
      </dgm:t>
    </dgm:pt>
    <dgm:pt modelId="{42DE9301-E68D-425B-9E3F-F9B666E14D64}" type="sibTrans" cxnId="{FB9561D0-2420-40D8-8236-881465C473E5}">
      <dgm:prSet/>
      <dgm:spPr/>
      <dgm:t>
        <a:bodyPr/>
        <a:lstStyle/>
        <a:p>
          <a:endParaRPr lang="en-CA"/>
        </a:p>
      </dgm:t>
    </dgm:pt>
    <dgm:pt modelId="{CDDFBCA6-D1F7-4BAF-BB16-F50117C05B79}">
      <dgm:prSet custT="1"/>
      <dgm:spPr/>
      <dgm:t>
        <a:bodyPr/>
        <a:lstStyle/>
        <a:p>
          <a:r>
            <a:rPr lang="en-CA" sz="1400" dirty="0" smtClean="0"/>
            <a:t>Map</a:t>
          </a:r>
          <a:endParaRPr lang="en-CA" sz="1400" dirty="0"/>
        </a:p>
      </dgm:t>
    </dgm:pt>
    <dgm:pt modelId="{B673C8CD-2467-4A51-82A8-13EB18C6106C}" type="parTrans" cxnId="{57CEC5DC-D7D4-4CBE-83D4-9DBA2FAA83A6}">
      <dgm:prSet/>
      <dgm:spPr/>
      <dgm:t>
        <a:bodyPr/>
        <a:lstStyle/>
        <a:p>
          <a:endParaRPr lang="en-CA"/>
        </a:p>
      </dgm:t>
    </dgm:pt>
    <dgm:pt modelId="{FD14E530-3F64-41CE-B9C9-76A73805B597}" type="sibTrans" cxnId="{57CEC5DC-D7D4-4CBE-83D4-9DBA2FAA83A6}">
      <dgm:prSet/>
      <dgm:spPr/>
      <dgm:t>
        <a:bodyPr/>
        <a:lstStyle/>
        <a:p>
          <a:endParaRPr lang="en-CA"/>
        </a:p>
      </dgm:t>
    </dgm:pt>
    <dgm:pt modelId="{C391F9FD-D2E8-4AB7-B41E-2B7AB6BBC345}">
      <dgm:prSet custT="1"/>
      <dgm:spPr/>
      <dgm:t>
        <a:bodyPr/>
        <a:lstStyle/>
        <a:p>
          <a:r>
            <a:rPr lang="en-CA" sz="1400" dirty="0" smtClean="0"/>
            <a:t>Other</a:t>
          </a:r>
          <a:endParaRPr lang="en-CA" sz="1400" dirty="0"/>
        </a:p>
      </dgm:t>
    </dgm:pt>
    <dgm:pt modelId="{5C2F97FA-1237-4F34-B300-F11E0800FFC0}" type="parTrans" cxnId="{0678B59F-6336-43B2-A12F-7CAC4AB96A55}">
      <dgm:prSet/>
      <dgm:spPr/>
      <dgm:t>
        <a:bodyPr/>
        <a:lstStyle/>
        <a:p>
          <a:endParaRPr lang="en-CA"/>
        </a:p>
      </dgm:t>
    </dgm:pt>
    <dgm:pt modelId="{6E7708A0-6E43-4377-8464-980038562D12}" type="sibTrans" cxnId="{0678B59F-6336-43B2-A12F-7CAC4AB96A55}">
      <dgm:prSet/>
      <dgm:spPr/>
      <dgm:t>
        <a:bodyPr/>
        <a:lstStyle/>
        <a:p>
          <a:endParaRPr lang="en-CA"/>
        </a:p>
      </dgm:t>
    </dgm:pt>
    <dgm:pt modelId="{1F5774A7-D06E-4B6F-BDF1-D2876C192B39}">
      <dgm:prSet custT="1"/>
      <dgm:spPr/>
      <dgm:t>
        <a:bodyPr/>
        <a:lstStyle/>
        <a:p>
          <a:r>
            <a:rPr lang="en-CA" sz="1400" dirty="0" err="1" smtClean="0"/>
            <a:t>Gephi</a:t>
          </a:r>
          <a:r>
            <a:rPr lang="en-CA" sz="1400" dirty="0" smtClean="0"/>
            <a:t>, Cytoscape, Palladio</a:t>
          </a:r>
          <a:endParaRPr lang="en-CA" sz="1400" dirty="0"/>
        </a:p>
      </dgm:t>
    </dgm:pt>
    <dgm:pt modelId="{BF52E57F-63B8-4F35-A493-D924103A1765}" type="parTrans" cxnId="{A460DDC6-83A2-41B5-8050-2EC6BE35F8A7}">
      <dgm:prSet/>
      <dgm:spPr/>
      <dgm:t>
        <a:bodyPr/>
        <a:lstStyle/>
        <a:p>
          <a:endParaRPr lang="en-CA"/>
        </a:p>
      </dgm:t>
    </dgm:pt>
    <dgm:pt modelId="{873AA62D-EE2F-408F-95B0-CC6266000F9E}" type="sibTrans" cxnId="{A460DDC6-83A2-41B5-8050-2EC6BE35F8A7}">
      <dgm:prSet/>
      <dgm:spPr/>
      <dgm:t>
        <a:bodyPr/>
        <a:lstStyle/>
        <a:p>
          <a:endParaRPr lang="en-CA"/>
        </a:p>
      </dgm:t>
    </dgm:pt>
    <dgm:pt modelId="{3A039738-0025-4C8C-896E-8070821AD56A}">
      <dgm:prSet custT="1"/>
      <dgm:spPr/>
      <dgm:t>
        <a:bodyPr/>
        <a:lstStyle/>
        <a:p>
          <a:r>
            <a:rPr lang="en-CA" sz="1400" dirty="0" smtClean="0"/>
            <a:t>ArcGIS, QGIS, </a:t>
          </a:r>
          <a:r>
            <a:rPr lang="en-CA" sz="1400" dirty="0" err="1" smtClean="0"/>
            <a:t>CartoDB</a:t>
          </a:r>
          <a:endParaRPr lang="en-CA" sz="1400" dirty="0"/>
        </a:p>
      </dgm:t>
    </dgm:pt>
    <dgm:pt modelId="{BE27CBC3-8C3F-4090-BD2A-E0ACC8886550}" type="parTrans" cxnId="{721505AC-8249-41C6-8E95-55CEB2FA03B6}">
      <dgm:prSet/>
      <dgm:spPr/>
      <dgm:t>
        <a:bodyPr/>
        <a:lstStyle/>
        <a:p>
          <a:endParaRPr lang="en-CA"/>
        </a:p>
      </dgm:t>
    </dgm:pt>
    <dgm:pt modelId="{9AF5E35F-EBE8-44AB-A0B8-747788CF2BF9}" type="sibTrans" cxnId="{721505AC-8249-41C6-8E95-55CEB2FA03B6}">
      <dgm:prSet/>
      <dgm:spPr/>
      <dgm:t>
        <a:bodyPr/>
        <a:lstStyle/>
        <a:p>
          <a:endParaRPr lang="en-CA"/>
        </a:p>
      </dgm:t>
    </dgm:pt>
    <dgm:pt modelId="{1853E0BC-54E3-4720-A06D-A2A83BFBBE18}">
      <dgm:prSet custT="1"/>
      <dgm:spPr/>
      <dgm:t>
        <a:bodyPr/>
        <a:lstStyle/>
        <a:p>
          <a:r>
            <a:rPr lang="en-CA" sz="1400" dirty="0" err="1" smtClean="0"/>
            <a:t>NeatLine</a:t>
          </a:r>
          <a:r>
            <a:rPr lang="en-CA" sz="1400" dirty="0" smtClean="0"/>
            <a:t> (Space + Time), Palladio</a:t>
          </a:r>
          <a:endParaRPr lang="en-CA" sz="1400" dirty="0"/>
        </a:p>
      </dgm:t>
    </dgm:pt>
    <dgm:pt modelId="{9C62BC23-96E7-42A2-A3F9-19953A1E5AE5}" type="parTrans" cxnId="{ECBB430D-A383-455A-9E38-D9DDE153B71D}">
      <dgm:prSet/>
      <dgm:spPr/>
      <dgm:t>
        <a:bodyPr/>
        <a:lstStyle/>
        <a:p>
          <a:endParaRPr lang="en-CA"/>
        </a:p>
      </dgm:t>
    </dgm:pt>
    <dgm:pt modelId="{0FDD9D18-4D4B-4532-A904-7028464A71D9}" type="sibTrans" cxnId="{ECBB430D-A383-455A-9E38-D9DDE153B71D}">
      <dgm:prSet/>
      <dgm:spPr/>
      <dgm:t>
        <a:bodyPr/>
        <a:lstStyle/>
        <a:p>
          <a:endParaRPr lang="en-CA"/>
        </a:p>
      </dgm:t>
    </dgm:pt>
    <dgm:pt modelId="{032F7EA8-2214-40D1-8BC3-E5B189A84FC2}">
      <dgm:prSet custT="1"/>
      <dgm:spPr/>
      <dgm:t>
        <a:bodyPr/>
        <a:lstStyle/>
        <a:p>
          <a:r>
            <a:rPr lang="en-CA" sz="1400" dirty="0" err="1" smtClean="0"/>
            <a:t>VisColl</a:t>
          </a:r>
          <a:r>
            <a:rPr lang="en-CA" sz="1400" dirty="0" smtClean="0"/>
            <a:t> (Penn), Raw</a:t>
          </a:r>
          <a:endParaRPr lang="en-CA" sz="1400" dirty="0"/>
        </a:p>
      </dgm:t>
    </dgm:pt>
    <dgm:pt modelId="{86E5705C-D613-466A-AE3E-E7708A0BD156}" type="parTrans" cxnId="{6F80C203-0A34-464D-B24D-E11BCE7ADB6A}">
      <dgm:prSet/>
      <dgm:spPr/>
      <dgm:t>
        <a:bodyPr/>
        <a:lstStyle/>
        <a:p>
          <a:endParaRPr lang="en-CA"/>
        </a:p>
      </dgm:t>
    </dgm:pt>
    <dgm:pt modelId="{86A80EB9-1CCA-4BD7-AE56-66C4D89C72D8}" type="sibTrans" cxnId="{6F80C203-0A34-464D-B24D-E11BCE7ADB6A}">
      <dgm:prSet/>
      <dgm:spPr/>
      <dgm:t>
        <a:bodyPr/>
        <a:lstStyle/>
        <a:p>
          <a:endParaRPr lang="en-CA"/>
        </a:p>
      </dgm:t>
    </dgm:pt>
    <dgm:pt modelId="{5CE3D9EB-6A07-4979-A92B-F62B7EA7F439}">
      <dgm:prSet custT="1"/>
      <dgm:spPr/>
      <dgm:t>
        <a:bodyPr/>
        <a:lstStyle/>
        <a:p>
          <a:r>
            <a:rPr lang="en-CA" sz="1400" dirty="0" smtClean="0"/>
            <a:t>MS Access</a:t>
          </a:r>
          <a:endParaRPr lang="en-CA" sz="1400" dirty="0"/>
        </a:p>
      </dgm:t>
    </dgm:pt>
    <dgm:pt modelId="{4888F8A0-32AF-4366-9EF8-47FCA17EC639}" type="parTrans" cxnId="{EEEC3D48-A0CE-482F-AD4A-3C74B067F594}">
      <dgm:prSet/>
      <dgm:spPr/>
      <dgm:t>
        <a:bodyPr/>
        <a:lstStyle/>
        <a:p>
          <a:endParaRPr lang="en-CA"/>
        </a:p>
      </dgm:t>
    </dgm:pt>
    <dgm:pt modelId="{A07E70DC-4B0E-489F-BBBD-97F85AEDAC3E}" type="sibTrans" cxnId="{EEEC3D48-A0CE-482F-AD4A-3C74B067F594}">
      <dgm:prSet/>
      <dgm:spPr/>
      <dgm:t>
        <a:bodyPr/>
        <a:lstStyle/>
        <a:p>
          <a:endParaRPr lang="en-CA"/>
        </a:p>
      </dgm:t>
    </dgm:pt>
    <dgm:pt modelId="{9394FF46-F929-42A3-8347-A5480C80BCBA}">
      <dgm:prSet custT="1"/>
      <dgm:spPr/>
      <dgm:t>
        <a:bodyPr/>
        <a:lstStyle/>
        <a:p>
          <a:r>
            <a:rPr lang="en-CA" sz="1400" dirty="0" err="1" smtClean="0"/>
            <a:t>Filemaker</a:t>
          </a:r>
          <a:r>
            <a:rPr lang="en-CA" sz="1400" dirty="0" smtClean="0"/>
            <a:t> Pro</a:t>
          </a:r>
          <a:endParaRPr lang="en-CA" sz="1400" dirty="0"/>
        </a:p>
      </dgm:t>
    </dgm:pt>
    <dgm:pt modelId="{8602C4F5-088F-4075-80E3-100C8DFDB23A}" type="parTrans" cxnId="{007EBBA2-7D5B-431A-884F-18DB1CCBA18E}">
      <dgm:prSet/>
      <dgm:spPr/>
      <dgm:t>
        <a:bodyPr/>
        <a:lstStyle/>
        <a:p>
          <a:endParaRPr lang="en-CA"/>
        </a:p>
      </dgm:t>
    </dgm:pt>
    <dgm:pt modelId="{3A036C17-7C15-49C3-90D2-F6025B59DAE9}" type="sibTrans" cxnId="{007EBBA2-7D5B-431A-884F-18DB1CCBA18E}">
      <dgm:prSet/>
      <dgm:spPr/>
      <dgm:t>
        <a:bodyPr/>
        <a:lstStyle/>
        <a:p>
          <a:endParaRPr lang="en-CA"/>
        </a:p>
      </dgm:t>
    </dgm:pt>
    <dgm:pt modelId="{E4AEFBC2-B865-4F92-BA7B-DFF7F1B2DE24}" type="pres">
      <dgm:prSet presAssocID="{55C0ED0A-42D9-451B-B5EF-33D28C498E64}" presName="hierChild1" presStyleCnt="0">
        <dgm:presLayoutVars>
          <dgm:orgChart val="1"/>
          <dgm:chPref val="1"/>
          <dgm:dir/>
          <dgm:animOne val="branch"/>
          <dgm:animLvl val="lvl"/>
          <dgm:resizeHandles/>
        </dgm:presLayoutVars>
      </dgm:prSet>
      <dgm:spPr/>
      <dgm:t>
        <a:bodyPr/>
        <a:lstStyle/>
        <a:p>
          <a:endParaRPr lang="en-CA"/>
        </a:p>
      </dgm:t>
    </dgm:pt>
    <dgm:pt modelId="{D538F2E8-1BD3-43DA-9B52-1FD5CB5CE542}" type="pres">
      <dgm:prSet presAssocID="{57E6554E-D9B8-48A0-BE15-D1F75CE28A03}" presName="hierRoot1" presStyleCnt="0">
        <dgm:presLayoutVars>
          <dgm:hierBranch val="init"/>
        </dgm:presLayoutVars>
      </dgm:prSet>
      <dgm:spPr/>
    </dgm:pt>
    <dgm:pt modelId="{AF380D66-1FFF-4DE7-802D-660D565F9445}" type="pres">
      <dgm:prSet presAssocID="{57E6554E-D9B8-48A0-BE15-D1F75CE28A03}" presName="rootComposite1" presStyleCnt="0"/>
      <dgm:spPr/>
    </dgm:pt>
    <dgm:pt modelId="{F496836C-EDDD-45D2-A29B-0079B5148AAE}" type="pres">
      <dgm:prSet presAssocID="{57E6554E-D9B8-48A0-BE15-D1F75CE28A03}" presName="rootText1" presStyleLbl="node0" presStyleIdx="0" presStyleCnt="1" custScaleX="86208" custScaleY="332633">
        <dgm:presLayoutVars>
          <dgm:chPref val="3"/>
        </dgm:presLayoutVars>
      </dgm:prSet>
      <dgm:spPr/>
      <dgm:t>
        <a:bodyPr/>
        <a:lstStyle/>
        <a:p>
          <a:endParaRPr lang="en-CA"/>
        </a:p>
      </dgm:t>
    </dgm:pt>
    <dgm:pt modelId="{E26A87D3-0E2A-4941-BF07-6E384A0559D7}" type="pres">
      <dgm:prSet presAssocID="{57E6554E-D9B8-48A0-BE15-D1F75CE28A03}" presName="rootConnector1" presStyleLbl="node1" presStyleIdx="0" presStyleCnt="0"/>
      <dgm:spPr/>
      <dgm:t>
        <a:bodyPr/>
        <a:lstStyle/>
        <a:p>
          <a:endParaRPr lang="en-CA"/>
        </a:p>
      </dgm:t>
    </dgm:pt>
    <dgm:pt modelId="{5E2C9058-49C9-460E-B567-450CDD0BBAED}" type="pres">
      <dgm:prSet presAssocID="{57E6554E-D9B8-48A0-BE15-D1F75CE28A03}" presName="hierChild2" presStyleCnt="0"/>
      <dgm:spPr/>
    </dgm:pt>
    <dgm:pt modelId="{244EFEDB-6A47-498C-88B3-762B1B683B44}" type="pres">
      <dgm:prSet presAssocID="{CE93EF02-BFF4-4713-BF7E-5654C22EA7BC}" presName="Name64" presStyleLbl="parChTrans1D2" presStyleIdx="0" presStyleCnt="2"/>
      <dgm:spPr/>
      <dgm:t>
        <a:bodyPr/>
        <a:lstStyle/>
        <a:p>
          <a:endParaRPr lang="en-CA"/>
        </a:p>
      </dgm:t>
    </dgm:pt>
    <dgm:pt modelId="{D5B1B628-5CA3-4CCF-9BBB-EBA6D355BC05}" type="pres">
      <dgm:prSet presAssocID="{42A820BB-B160-4A29-A84B-ADD60A8C29B6}" presName="hierRoot2" presStyleCnt="0">
        <dgm:presLayoutVars>
          <dgm:hierBranch val="init"/>
        </dgm:presLayoutVars>
      </dgm:prSet>
      <dgm:spPr/>
    </dgm:pt>
    <dgm:pt modelId="{73489F93-DE83-4095-9A1C-0967DEA7ED29}" type="pres">
      <dgm:prSet presAssocID="{42A820BB-B160-4A29-A84B-ADD60A8C29B6}" presName="rootComposite" presStyleCnt="0"/>
      <dgm:spPr/>
    </dgm:pt>
    <dgm:pt modelId="{72ECE4ED-71B5-4D43-B50F-637429FF9AFE}" type="pres">
      <dgm:prSet presAssocID="{42A820BB-B160-4A29-A84B-ADD60A8C29B6}" presName="rootText" presStyleLbl="node2" presStyleIdx="0" presStyleCnt="2" custScaleX="68796" custScaleY="188436">
        <dgm:presLayoutVars>
          <dgm:chPref val="3"/>
        </dgm:presLayoutVars>
      </dgm:prSet>
      <dgm:spPr/>
      <dgm:t>
        <a:bodyPr/>
        <a:lstStyle/>
        <a:p>
          <a:endParaRPr lang="en-CA"/>
        </a:p>
      </dgm:t>
    </dgm:pt>
    <dgm:pt modelId="{DED4FBF2-458F-4379-845D-0558C7AEB1A5}" type="pres">
      <dgm:prSet presAssocID="{42A820BB-B160-4A29-A84B-ADD60A8C29B6}" presName="rootConnector" presStyleLbl="node2" presStyleIdx="0" presStyleCnt="2"/>
      <dgm:spPr/>
      <dgm:t>
        <a:bodyPr/>
        <a:lstStyle/>
        <a:p>
          <a:endParaRPr lang="en-CA"/>
        </a:p>
      </dgm:t>
    </dgm:pt>
    <dgm:pt modelId="{52C0D545-DA99-4E86-B057-574D9CD1B77B}" type="pres">
      <dgm:prSet presAssocID="{42A820BB-B160-4A29-A84B-ADD60A8C29B6}" presName="hierChild4" presStyleCnt="0"/>
      <dgm:spPr/>
    </dgm:pt>
    <dgm:pt modelId="{E85F33F6-5477-48DD-BBE4-99C94D3DA940}" type="pres">
      <dgm:prSet presAssocID="{7B670F51-798F-4092-BDF1-5617C5E2B7A9}" presName="Name64" presStyleLbl="parChTrans1D3" presStyleIdx="0" presStyleCnt="5"/>
      <dgm:spPr/>
      <dgm:t>
        <a:bodyPr/>
        <a:lstStyle/>
        <a:p>
          <a:endParaRPr lang="en-CA"/>
        </a:p>
      </dgm:t>
    </dgm:pt>
    <dgm:pt modelId="{AFB33CDA-FF82-4341-BFD1-D766FA8E2E4F}" type="pres">
      <dgm:prSet presAssocID="{88A51A2F-5897-4DD2-B080-1EAC40FFB4DD}" presName="hierRoot2" presStyleCnt="0">
        <dgm:presLayoutVars>
          <dgm:hierBranch val="init"/>
        </dgm:presLayoutVars>
      </dgm:prSet>
      <dgm:spPr/>
    </dgm:pt>
    <dgm:pt modelId="{B095C51A-9028-4B3D-9FC9-6B6B509917A4}" type="pres">
      <dgm:prSet presAssocID="{88A51A2F-5897-4DD2-B080-1EAC40FFB4DD}" presName="rootComposite" presStyleCnt="0"/>
      <dgm:spPr/>
    </dgm:pt>
    <dgm:pt modelId="{8AC037DA-8527-42E0-9E0D-B0A49A6B1115}" type="pres">
      <dgm:prSet presAssocID="{88A51A2F-5897-4DD2-B080-1EAC40FFB4DD}" presName="rootText" presStyleLbl="node3" presStyleIdx="0" presStyleCnt="5" custScaleX="290033">
        <dgm:presLayoutVars>
          <dgm:chPref val="3"/>
        </dgm:presLayoutVars>
      </dgm:prSet>
      <dgm:spPr/>
      <dgm:t>
        <a:bodyPr/>
        <a:lstStyle/>
        <a:p>
          <a:endParaRPr lang="en-CA"/>
        </a:p>
      </dgm:t>
    </dgm:pt>
    <dgm:pt modelId="{C34CC6A7-C52D-4F72-95FC-FB00C47E233D}" type="pres">
      <dgm:prSet presAssocID="{88A51A2F-5897-4DD2-B080-1EAC40FFB4DD}" presName="rootConnector" presStyleLbl="node3" presStyleIdx="0" presStyleCnt="5"/>
      <dgm:spPr/>
      <dgm:t>
        <a:bodyPr/>
        <a:lstStyle/>
        <a:p>
          <a:endParaRPr lang="en-CA"/>
        </a:p>
      </dgm:t>
    </dgm:pt>
    <dgm:pt modelId="{4B846970-E2EE-44AC-BC61-A3850BEF4E07}" type="pres">
      <dgm:prSet presAssocID="{88A51A2F-5897-4DD2-B080-1EAC40FFB4DD}" presName="hierChild4" presStyleCnt="0"/>
      <dgm:spPr/>
    </dgm:pt>
    <dgm:pt modelId="{8CC3C525-9664-4AEC-A46B-245CC52DFDD2}" type="pres">
      <dgm:prSet presAssocID="{88A51A2F-5897-4DD2-B080-1EAC40FFB4DD}" presName="hierChild5" presStyleCnt="0"/>
      <dgm:spPr/>
    </dgm:pt>
    <dgm:pt modelId="{64AD08EE-6F60-46BD-97EA-9042CA98BFDB}" type="pres">
      <dgm:prSet presAssocID="{E7F029AA-24BB-4EB7-BEA2-83AC302C7746}" presName="Name64" presStyleLbl="parChTrans1D3" presStyleIdx="1" presStyleCnt="5"/>
      <dgm:spPr/>
      <dgm:t>
        <a:bodyPr/>
        <a:lstStyle/>
        <a:p>
          <a:endParaRPr lang="en-CA"/>
        </a:p>
      </dgm:t>
    </dgm:pt>
    <dgm:pt modelId="{A87B577C-0A84-4EB5-9890-5C4A5DE436C1}" type="pres">
      <dgm:prSet presAssocID="{3E48DF57-427B-4E81-AF76-BF87823C4D8E}" presName="hierRoot2" presStyleCnt="0">
        <dgm:presLayoutVars>
          <dgm:hierBranch val="init"/>
        </dgm:presLayoutVars>
      </dgm:prSet>
      <dgm:spPr/>
    </dgm:pt>
    <dgm:pt modelId="{0EA6C967-FC02-426F-A054-E6E73393E988}" type="pres">
      <dgm:prSet presAssocID="{3E48DF57-427B-4E81-AF76-BF87823C4D8E}" presName="rootComposite" presStyleCnt="0"/>
      <dgm:spPr/>
    </dgm:pt>
    <dgm:pt modelId="{E7C87ECE-11DE-44C2-BC31-F9396A0A68AC}" type="pres">
      <dgm:prSet presAssocID="{3E48DF57-427B-4E81-AF76-BF87823C4D8E}" presName="rootText" presStyleLbl="node3" presStyleIdx="1" presStyleCnt="5" custScaleX="376949" custScaleY="144899">
        <dgm:presLayoutVars>
          <dgm:chPref val="3"/>
        </dgm:presLayoutVars>
      </dgm:prSet>
      <dgm:spPr/>
      <dgm:t>
        <a:bodyPr/>
        <a:lstStyle/>
        <a:p>
          <a:endParaRPr lang="en-CA"/>
        </a:p>
      </dgm:t>
    </dgm:pt>
    <dgm:pt modelId="{7090A4AF-4AA8-4D9A-8156-5C55FF0BC7A7}" type="pres">
      <dgm:prSet presAssocID="{3E48DF57-427B-4E81-AF76-BF87823C4D8E}" presName="rootConnector" presStyleLbl="node3" presStyleIdx="1" presStyleCnt="5"/>
      <dgm:spPr/>
      <dgm:t>
        <a:bodyPr/>
        <a:lstStyle/>
        <a:p>
          <a:endParaRPr lang="en-CA"/>
        </a:p>
      </dgm:t>
    </dgm:pt>
    <dgm:pt modelId="{CC3723D4-4590-48B7-AA9C-C1DA855DCA09}" type="pres">
      <dgm:prSet presAssocID="{3E48DF57-427B-4E81-AF76-BF87823C4D8E}" presName="hierChild4" presStyleCnt="0"/>
      <dgm:spPr/>
    </dgm:pt>
    <dgm:pt modelId="{323786E5-39C9-44D9-9C67-CEB2EB1446D1}" type="pres">
      <dgm:prSet presAssocID="{3E48DF57-427B-4E81-AF76-BF87823C4D8E}" presName="hierChild5" presStyleCnt="0"/>
      <dgm:spPr/>
    </dgm:pt>
    <dgm:pt modelId="{7B56A7B7-9863-4AFA-975D-77AA1F4B308B}" type="pres">
      <dgm:prSet presAssocID="{42A820BB-B160-4A29-A84B-ADD60A8C29B6}" presName="hierChild5" presStyleCnt="0"/>
      <dgm:spPr/>
    </dgm:pt>
    <dgm:pt modelId="{645C35D7-3FD0-4481-BE04-21F191CDD24A}" type="pres">
      <dgm:prSet presAssocID="{3FD8282B-56EE-4C5B-B24B-8613C16193C2}" presName="Name64" presStyleLbl="parChTrans1D2" presStyleIdx="1" presStyleCnt="2"/>
      <dgm:spPr/>
      <dgm:t>
        <a:bodyPr/>
        <a:lstStyle/>
        <a:p>
          <a:endParaRPr lang="en-CA"/>
        </a:p>
      </dgm:t>
    </dgm:pt>
    <dgm:pt modelId="{234A017D-3727-4DEC-B776-B20C7A3A7071}" type="pres">
      <dgm:prSet presAssocID="{9CC08CEB-03FF-44E0-A662-6B2E94677BF3}" presName="hierRoot2" presStyleCnt="0">
        <dgm:presLayoutVars>
          <dgm:hierBranch val="init"/>
        </dgm:presLayoutVars>
      </dgm:prSet>
      <dgm:spPr/>
    </dgm:pt>
    <dgm:pt modelId="{2CE433EA-977A-43E4-B293-4E01C144691E}" type="pres">
      <dgm:prSet presAssocID="{9CC08CEB-03FF-44E0-A662-6B2E94677BF3}" presName="rootComposite" presStyleCnt="0"/>
      <dgm:spPr/>
    </dgm:pt>
    <dgm:pt modelId="{B424E8BE-5C56-47EF-AE26-5203C0BCB981}" type="pres">
      <dgm:prSet presAssocID="{9CC08CEB-03FF-44E0-A662-6B2E94677BF3}" presName="rootText" presStyleLbl="node2" presStyleIdx="1" presStyleCnt="2" custScaleX="75936" custScaleY="221252">
        <dgm:presLayoutVars>
          <dgm:chPref val="3"/>
        </dgm:presLayoutVars>
      </dgm:prSet>
      <dgm:spPr/>
      <dgm:t>
        <a:bodyPr/>
        <a:lstStyle/>
        <a:p>
          <a:endParaRPr lang="en-CA"/>
        </a:p>
      </dgm:t>
    </dgm:pt>
    <dgm:pt modelId="{3FF714CE-F2B2-4BA0-8CB6-58F20B1746DE}" type="pres">
      <dgm:prSet presAssocID="{9CC08CEB-03FF-44E0-A662-6B2E94677BF3}" presName="rootConnector" presStyleLbl="node2" presStyleIdx="1" presStyleCnt="2"/>
      <dgm:spPr/>
      <dgm:t>
        <a:bodyPr/>
        <a:lstStyle/>
        <a:p>
          <a:endParaRPr lang="en-CA"/>
        </a:p>
      </dgm:t>
    </dgm:pt>
    <dgm:pt modelId="{F19CE4EE-560A-4D8D-8314-AE0975C0F366}" type="pres">
      <dgm:prSet presAssocID="{9CC08CEB-03FF-44E0-A662-6B2E94677BF3}" presName="hierChild4" presStyleCnt="0"/>
      <dgm:spPr/>
    </dgm:pt>
    <dgm:pt modelId="{4E571544-5E15-411A-900B-0F32BCEAEFF5}" type="pres">
      <dgm:prSet presAssocID="{CCBBD633-B883-45BA-B2E1-6511BB77396C}" presName="Name64" presStyleLbl="parChTrans1D3" presStyleIdx="2" presStyleCnt="5"/>
      <dgm:spPr/>
      <dgm:t>
        <a:bodyPr/>
        <a:lstStyle/>
        <a:p>
          <a:endParaRPr lang="en-CA"/>
        </a:p>
      </dgm:t>
    </dgm:pt>
    <dgm:pt modelId="{4DC877C1-1AC0-46DE-8E17-06280684E709}" type="pres">
      <dgm:prSet presAssocID="{AAACEDA0-FD2C-4A04-99AF-FBFB05EBB268}" presName="hierRoot2" presStyleCnt="0">
        <dgm:presLayoutVars>
          <dgm:hierBranch val="init"/>
        </dgm:presLayoutVars>
      </dgm:prSet>
      <dgm:spPr/>
    </dgm:pt>
    <dgm:pt modelId="{C7945029-7598-42A9-BBD5-9651D1C8BBB4}" type="pres">
      <dgm:prSet presAssocID="{AAACEDA0-FD2C-4A04-99AF-FBFB05EBB268}" presName="rootComposite" presStyleCnt="0"/>
      <dgm:spPr/>
    </dgm:pt>
    <dgm:pt modelId="{432642D0-886E-487F-AB75-629FC57E6645}" type="pres">
      <dgm:prSet presAssocID="{AAACEDA0-FD2C-4A04-99AF-FBFB05EBB268}" presName="rootText" presStyleLbl="node3" presStyleIdx="2" presStyleCnt="5" custScaleX="106330">
        <dgm:presLayoutVars>
          <dgm:chPref val="3"/>
        </dgm:presLayoutVars>
      </dgm:prSet>
      <dgm:spPr/>
      <dgm:t>
        <a:bodyPr/>
        <a:lstStyle/>
        <a:p>
          <a:endParaRPr lang="en-CA"/>
        </a:p>
      </dgm:t>
    </dgm:pt>
    <dgm:pt modelId="{FDFD14A2-0CB3-4F30-A041-05D9638648B4}" type="pres">
      <dgm:prSet presAssocID="{AAACEDA0-FD2C-4A04-99AF-FBFB05EBB268}" presName="rootConnector" presStyleLbl="node3" presStyleIdx="2" presStyleCnt="5"/>
      <dgm:spPr/>
      <dgm:t>
        <a:bodyPr/>
        <a:lstStyle/>
        <a:p>
          <a:endParaRPr lang="en-CA"/>
        </a:p>
      </dgm:t>
    </dgm:pt>
    <dgm:pt modelId="{D8293C05-76D1-4A82-A43A-EB25997BF8C9}" type="pres">
      <dgm:prSet presAssocID="{AAACEDA0-FD2C-4A04-99AF-FBFB05EBB268}" presName="hierChild4" presStyleCnt="0"/>
      <dgm:spPr/>
    </dgm:pt>
    <dgm:pt modelId="{9E76F974-B7BD-4410-AD37-5148084DB234}" type="pres">
      <dgm:prSet presAssocID="{A783ADBD-2078-445F-9854-E753F93F7B34}" presName="Name64" presStyleLbl="parChTrans1D4" presStyleIdx="0" presStyleCnt="13"/>
      <dgm:spPr/>
      <dgm:t>
        <a:bodyPr/>
        <a:lstStyle/>
        <a:p>
          <a:endParaRPr lang="en-CA"/>
        </a:p>
      </dgm:t>
    </dgm:pt>
    <dgm:pt modelId="{D7878EAA-1965-47A7-A5D3-21DF600F7F9C}" type="pres">
      <dgm:prSet presAssocID="{714FFCB6-4942-490F-A8A7-9BB11F2CB9F1}" presName="hierRoot2" presStyleCnt="0">
        <dgm:presLayoutVars>
          <dgm:hierBranch val="init"/>
        </dgm:presLayoutVars>
      </dgm:prSet>
      <dgm:spPr/>
    </dgm:pt>
    <dgm:pt modelId="{4C9DDF94-B251-4AF3-9168-D1DB5CDFE316}" type="pres">
      <dgm:prSet presAssocID="{714FFCB6-4942-490F-A8A7-9BB11F2CB9F1}" presName="rootComposite" presStyleCnt="0"/>
      <dgm:spPr/>
    </dgm:pt>
    <dgm:pt modelId="{1E9E1E67-92F6-45C4-9E17-8AAC5FCC054C}" type="pres">
      <dgm:prSet presAssocID="{714FFCB6-4942-490F-A8A7-9BB11F2CB9F1}" presName="rootText" presStyleLbl="node4" presStyleIdx="0" presStyleCnt="13" custScaleX="106330">
        <dgm:presLayoutVars>
          <dgm:chPref val="3"/>
        </dgm:presLayoutVars>
      </dgm:prSet>
      <dgm:spPr/>
      <dgm:t>
        <a:bodyPr/>
        <a:lstStyle/>
        <a:p>
          <a:endParaRPr lang="en-CA"/>
        </a:p>
      </dgm:t>
    </dgm:pt>
    <dgm:pt modelId="{1AB23D42-DE50-4459-9470-149C8061FF2B}" type="pres">
      <dgm:prSet presAssocID="{714FFCB6-4942-490F-A8A7-9BB11F2CB9F1}" presName="rootConnector" presStyleLbl="node4" presStyleIdx="0" presStyleCnt="13"/>
      <dgm:spPr/>
      <dgm:t>
        <a:bodyPr/>
        <a:lstStyle/>
        <a:p>
          <a:endParaRPr lang="en-CA"/>
        </a:p>
      </dgm:t>
    </dgm:pt>
    <dgm:pt modelId="{71BC4BCC-B431-46A9-B730-F83A2FC2616C}" type="pres">
      <dgm:prSet presAssocID="{714FFCB6-4942-490F-A8A7-9BB11F2CB9F1}" presName="hierChild4" presStyleCnt="0"/>
      <dgm:spPr/>
    </dgm:pt>
    <dgm:pt modelId="{BF676A6B-EEE5-48A6-8AC6-93B897F1D7CA}" type="pres">
      <dgm:prSet presAssocID="{714FFCB6-4942-490F-A8A7-9BB11F2CB9F1}" presName="hierChild5" presStyleCnt="0"/>
      <dgm:spPr/>
    </dgm:pt>
    <dgm:pt modelId="{11B82122-91CA-413E-BA49-35CB049B8F4C}" type="pres">
      <dgm:prSet presAssocID="{AAACEDA0-FD2C-4A04-99AF-FBFB05EBB268}" presName="hierChild5" presStyleCnt="0"/>
      <dgm:spPr/>
    </dgm:pt>
    <dgm:pt modelId="{2B5E2012-D46F-4118-9B5A-7E3AC521A265}" type="pres">
      <dgm:prSet presAssocID="{E7E946EB-1CA8-4993-9963-4B73BFE7411E}" presName="Name64" presStyleLbl="parChTrans1D3" presStyleIdx="3" presStyleCnt="5"/>
      <dgm:spPr/>
      <dgm:t>
        <a:bodyPr/>
        <a:lstStyle/>
        <a:p>
          <a:endParaRPr lang="en-CA"/>
        </a:p>
      </dgm:t>
    </dgm:pt>
    <dgm:pt modelId="{98F404DC-4049-42BB-84D5-19D6285E025B}" type="pres">
      <dgm:prSet presAssocID="{00085199-019F-4811-8324-9E749C18C669}" presName="hierRoot2" presStyleCnt="0">
        <dgm:presLayoutVars>
          <dgm:hierBranch val="init"/>
        </dgm:presLayoutVars>
      </dgm:prSet>
      <dgm:spPr/>
    </dgm:pt>
    <dgm:pt modelId="{9E1109D9-9DC6-491E-81CC-8696BC2372F7}" type="pres">
      <dgm:prSet presAssocID="{00085199-019F-4811-8324-9E749C18C669}" presName="rootComposite" presStyleCnt="0"/>
      <dgm:spPr/>
    </dgm:pt>
    <dgm:pt modelId="{92BCA6EE-0A04-4199-886A-D50285AEE1A2}" type="pres">
      <dgm:prSet presAssocID="{00085199-019F-4811-8324-9E749C18C669}" presName="rootText" presStyleLbl="node3" presStyleIdx="3" presStyleCnt="5" custScaleX="106330">
        <dgm:presLayoutVars>
          <dgm:chPref val="3"/>
        </dgm:presLayoutVars>
      </dgm:prSet>
      <dgm:spPr/>
      <dgm:t>
        <a:bodyPr/>
        <a:lstStyle/>
        <a:p>
          <a:endParaRPr lang="en-CA"/>
        </a:p>
      </dgm:t>
    </dgm:pt>
    <dgm:pt modelId="{3D7A18FD-E443-4CB5-9D8A-1A406DF95979}" type="pres">
      <dgm:prSet presAssocID="{00085199-019F-4811-8324-9E749C18C669}" presName="rootConnector" presStyleLbl="node3" presStyleIdx="3" presStyleCnt="5"/>
      <dgm:spPr/>
      <dgm:t>
        <a:bodyPr/>
        <a:lstStyle/>
        <a:p>
          <a:endParaRPr lang="en-CA"/>
        </a:p>
      </dgm:t>
    </dgm:pt>
    <dgm:pt modelId="{EAD57C01-2DBE-41FA-8F71-D05D85368B50}" type="pres">
      <dgm:prSet presAssocID="{00085199-019F-4811-8324-9E749C18C669}" presName="hierChild4" presStyleCnt="0"/>
      <dgm:spPr/>
    </dgm:pt>
    <dgm:pt modelId="{F391D0A9-8527-4467-8C41-365B2E7953E7}" type="pres">
      <dgm:prSet presAssocID="{994A7C6B-1544-421B-8C27-81065B46C6DA}" presName="Name64" presStyleLbl="parChTrans1D4" presStyleIdx="1" presStyleCnt="13"/>
      <dgm:spPr/>
      <dgm:t>
        <a:bodyPr/>
        <a:lstStyle/>
        <a:p>
          <a:endParaRPr lang="en-CA"/>
        </a:p>
      </dgm:t>
    </dgm:pt>
    <dgm:pt modelId="{5A89689C-ECCB-4D1E-A29B-772D0A3C5325}" type="pres">
      <dgm:prSet presAssocID="{CB565EB8-781B-4794-A81D-D2C6EB2F05A5}" presName="hierRoot2" presStyleCnt="0">
        <dgm:presLayoutVars>
          <dgm:hierBranch val="init"/>
        </dgm:presLayoutVars>
      </dgm:prSet>
      <dgm:spPr/>
    </dgm:pt>
    <dgm:pt modelId="{5458494F-83F3-4C31-82C1-0B838F3898F5}" type="pres">
      <dgm:prSet presAssocID="{CB565EB8-781B-4794-A81D-D2C6EB2F05A5}" presName="rootComposite" presStyleCnt="0"/>
      <dgm:spPr/>
    </dgm:pt>
    <dgm:pt modelId="{C0FDD7B5-04BA-467C-A007-469FBE4882E6}" type="pres">
      <dgm:prSet presAssocID="{CB565EB8-781B-4794-A81D-D2C6EB2F05A5}" presName="rootText" presStyleLbl="node4" presStyleIdx="1" presStyleCnt="13" custScaleX="106330">
        <dgm:presLayoutVars>
          <dgm:chPref val="3"/>
        </dgm:presLayoutVars>
      </dgm:prSet>
      <dgm:spPr/>
      <dgm:t>
        <a:bodyPr/>
        <a:lstStyle/>
        <a:p>
          <a:endParaRPr lang="en-CA"/>
        </a:p>
      </dgm:t>
    </dgm:pt>
    <dgm:pt modelId="{DFF33980-7689-4CA0-A95C-F97FD38B2369}" type="pres">
      <dgm:prSet presAssocID="{CB565EB8-781B-4794-A81D-D2C6EB2F05A5}" presName="rootConnector" presStyleLbl="node4" presStyleIdx="1" presStyleCnt="13"/>
      <dgm:spPr/>
      <dgm:t>
        <a:bodyPr/>
        <a:lstStyle/>
        <a:p>
          <a:endParaRPr lang="en-CA"/>
        </a:p>
      </dgm:t>
    </dgm:pt>
    <dgm:pt modelId="{8B5DC938-A50F-4E0F-B867-2427470CF572}" type="pres">
      <dgm:prSet presAssocID="{CB565EB8-781B-4794-A81D-D2C6EB2F05A5}" presName="hierChild4" presStyleCnt="0"/>
      <dgm:spPr/>
    </dgm:pt>
    <dgm:pt modelId="{2249F85E-AE89-4C60-A405-E8691D0A55D1}" type="pres">
      <dgm:prSet presAssocID="{CB565EB8-781B-4794-A81D-D2C6EB2F05A5}" presName="hierChild5" presStyleCnt="0"/>
      <dgm:spPr/>
    </dgm:pt>
    <dgm:pt modelId="{537870CD-EA9D-40B7-89A7-63090F295F5F}" type="pres">
      <dgm:prSet presAssocID="{C1C1BA7C-98E3-4481-821C-9EA18E140CE2}" presName="Name64" presStyleLbl="parChTrans1D4" presStyleIdx="2" presStyleCnt="13"/>
      <dgm:spPr/>
      <dgm:t>
        <a:bodyPr/>
        <a:lstStyle/>
        <a:p>
          <a:endParaRPr lang="en-CA"/>
        </a:p>
      </dgm:t>
    </dgm:pt>
    <dgm:pt modelId="{FDFEAB9A-C8AB-49EA-B4EC-7DD2E4B82D42}" type="pres">
      <dgm:prSet presAssocID="{F473EAB4-EE80-4E66-813C-DD77D9201F15}" presName="hierRoot2" presStyleCnt="0">
        <dgm:presLayoutVars>
          <dgm:hierBranch val="init"/>
        </dgm:presLayoutVars>
      </dgm:prSet>
      <dgm:spPr/>
    </dgm:pt>
    <dgm:pt modelId="{1F9762A6-B7A8-47F0-BCF4-61014BF9617D}" type="pres">
      <dgm:prSet presAssocID="{F473EAB4-EE80-4E66-813C-DD77D9201F15}" presName="rootComposite" presStyleCnt="0"/>
      <dgm:spPr/>
    </dgm:pt>
    <dgm:pt modelId="{6AE01620-27B1-45AD-A281-607FB2FA7DCA}" type="pres">
      <dgm:prSet presAssocID="{F473EAB4-EE80-4E66-813C-DD77D9201F15}" presName="rootText" presStyleLbl="node4" presStyleIdx="2" presStyleCnt="13" custScaleX="106330">
        <dgm:presLayoutVars>
          <dgm:chPref val="3"/>
        </dgm:presLayoutVars>
      </dgm:prSet>
      <dgm:spPr/>
      <dgm:t>
        <a:bodyPr/>
        <a:lstStyle/>
        <a:p>
          <a:endParaRPr lang="en-CA"/>
        </a:p>
      </dgm:t>
    </dgm:pt>
    <dgm:pt modelId="{A34E4033-6A9F-44DD-99CB-F98BA636BC57}" type="pres">
      <dgm:prSet presAssocID="{F473EAB4-EE80-4E66-813C-DD77D9201F15}" presName="rootConnector" presStyleLbl="node4" presStyleIdx="2" presStyleCnt="13"/>
      <dgm:spPr/>
      <dgm:t>
        <a:bodyPr/>
        <a:lstStyle/>
        <a:p>
          <a:endParaRPr lang="en-CA"/>
        </a:p>
      </dgm:t>
    </dgm:pt>
    <dgm:pt modelId="{32B9DB9E-2AF7-4DBF-86DE-7C984DAB9EC4}" type="pres">
      <dgm:prSet presAssocID="{F473EAB4-EE80-4E66-813C-DD77D9201F15}" presName="hierChild4" presStyleCnt="0"/>
      <dgm:spPr/>
    </dgm:pt>
    <dgm:pt modelId="{19AFAFAD-DAC6-4BFA-8E2E-B570661F78AF}" type="pres">
      <dgm:prSet presAssocID="{4888F8A0-32AF-4366-9EF8-47FCA17EC639}" presName="Name64" presStyleLbl="parChTrans1D4" presStyleIdx="3" presStyleCnt="13"/>
      <dgm:spPr/>
      <dgm:t>
        <a:bodyPr/>
        <a:lstStyle/>
        <a:p>
          <a:endParaRPr lang="en-CA"/>
        </a:p>
      </dgm:t>
    </dgm:pt>
    <dgm:pt modelId="{24F9A91F-94BF-4CF1-A14F-9FA68959A5F0}" type="pres">
      <dgm:prSet presAssocID="{5CE3D9EB-6A07-4979-A92B-F62B7EA7F439}" presName="hierRoot2" presStyleCnt="0">
        <dgm:presLayoutVars>
          <dgm:hierBranch val="init"/>
        </dgm:presLayoutVars>
      </dgm:prSet>
      <dgm:spPr/>
    </dgm:pt>
    <dgm:pt modelId="{16DF3BB3-38C2-4A55-9546-534E3DEB93D2}" type="pres">
      <dgm:prSet presAssocID="{5CE3D9EB-6A07-4979-A92B-F62B7EA7F439}" presName="rootComposite" presStyleCnt="0"/>
      <dgm:spPr/>
    </dgm:pt>
    <dgm:pt modelId="{F24F38D5-F8F3-43A1-ACF9-002A25A454C7}" type="pres">
      <dgm:prSet presAssocID="{5CE3D9EB-6A07-4979-A92B-F62B7EA7F439}" presName="rootText" presStyleLbl="node4" presStyleIdx="3" presStyleCnt="13" custScaleX="106330">
        <dgm:presLayoutVars>
          <dgm:chPref val="3"/>
        </dgm:presLayoutVars>
      </dgm:prSet>
      <dgm:spPr/>
      <dgm:t>
        <a:bodyPr/>
        <a:lstStyle/>
        <a:p>
          <a:endParaRPr lang="en-CA"/>
        </a:p>
      </dgm:t>
    </dgm:pt>
    <dgm:pt modelId="{4B48C9A6-AD87-4797-B51F-03D43BA831D8}" type="pres">
      <dgm:prSet presAssocID="{5CE3D9EB-6A07-4979-A92B-F62B7EA7F439}" presName="rootConnector" presStyleLbl="node4" presStyleIdx="3" presStyleCnt="13"/>
      <dgm:spPr/>
      <dgm:t>
        <a:bodyPr/>
        <a:lstStyle/>
        <a:p>
          <a:endParaRPr lang="en-CA"/>
        </a:p>
      </dgm:t>
    </dgm:pt>
    <dgm:pt modelId="{8FC8812B-793C-44EF-B1FB-8EFED5FC0815}" type="pres">
      <dgm:prSet presAssocID="{5CE3D9EB-6A07-4979-A92B-F62B7EA7F439}" presName="hierChild4" presStyleCnt="0"/>
      <dgm:spPr/>
    </dgm:pt>
    <dgm:pt modelId="{32162FD2-59B7-459B-8DB6-C665F8D911F5}" type="pres">
      <dgm:prSet presAssocID="{5CE3D9EB-6A07-4979-A92B-F62B7EA7F439}" presName="hierChild5" presStyleCnt="0"/>
      <dgm:spPr/>
    </dgm:pt>
    <dgm:pt modelId="{384D64AC-0608-40CD-8C9B-2B6171F491CD}" type="pres">
      <dgm:prSet presAssocID="{8602C4F5-088F-4075-80E3-100C8DFDB23A}" presName="Name64" presStyleLbl="parChTrans1D4" presStyleIdx="4" presStyleCnt="13"/>
      <dgm:spPr/>
      <dgm:t>
        <a:bodyPr/>
        <a:lstStyle/>
        <a:p>
          <a:endParaRPr lang="en-CA"/>
        </a:p>
      </dgm:t>
    </dgm:pt>
    <dgm:pt modelId="{D595EBB5-4FB7-4E81-BEB1-BCD40F1CD65A}" type="pres">
      <dgm:prSet presAssocID="{9394FF46-F929-42A3-8347-A5480C80BCBA}" presName="hierRoot2" presStyleCnt="0">
        <dgm:presLayoutVars>
          <dgm:hierBranch val="init"/>
        </dgm:presLayoutVars>
      </dgm:prSet>
      <dgm:spPr/>
    </dgm:pt>
    <dgm:pt modelId="{1CCD9742-207D-4711-802B-ED69C7C8E205}" type="pres">
      <dgm:prSet presAssocID="{9394FF46-F929-42A3-8347-A5480C80BCBA}" presName="rootComposite" presStyleCnt="0"/>
      <dgm:spPr/>
    </dgm:pt>
    <dgm:pt modelId="{7B601500-3E84-448B-ABA7-32038CA69C73}" type="pres">
      <dgm:prSet presAssocID="{9394FF46-F929-42A3-8347-A5480C80BCBA}" presName="rootText" presStyleLbl="node4" presStyleIdx="4" presStyleCnt="13" custScaleX="106330">
        <dgm:presLayoutVars>
          <dgm:chPref val="3"/>
        </dgm:presLayoutVars>
      </dgm:prSet>
      <dgm:spPr/>
      <dgm:t>
        <a:bodyPr/>
        <a:lstStyle/>
        <a:p>
          <a:endParaRPr lang="en-CA"/>
        </a:p>
      </dgm:t>
    </dgm:pt>
    <dgm:pt modelId="{D153DFC0-F882-45E1-A03A-2110AAC8507B}" type="pres">
      <dgm:prSet presAssocID="{9394FF46-F929-42A3-8347-A5480C80BCBA}" presName="rootConnector" presStyleLbl="node4" presStyleIdx="4" presStyleCnt="13"/>
      <dgm:spPr/>
      <dgm:t>
        <a:bodyPr/>
        <a:lstStyle/>
        <a:p>
          <a:endParaRPr lang="en-CA"/>
        </a:p>
      </dgm:t>
    </dgm:pt>
    <dgm:pt modelId="{E3EC2407-CAC8-4E48-826B-859A78D6B525}" type="pres">
      <dgm:prSet presAssocID="{9394FF46-F929-42A3-8347-A5480C80BCBA}" presName="hierChild4" presStyleCnt="0"/>
      <dgm:spPr/>
    </dgm:pt>
    <dgm:pt modelId="{52DDAB5E-E9F2-47DD-B92B-9B9C83FC685C}" type="pres">
      <dgm:prSet presAssocID="{9394FF46-F929-42A3-8347-A5480C80BCBA}" presName="hierChild5" presStyleCnt="0"/>
      <dgm:spPr/>
    </dgm:pt>
    <dgm:pt modelId="{57BA8334-ECB0-4EFA-8275-FB452FF5FF8C}" type="pres">
      <dgm:prSet presAssocID="{F473EAB4-EE80-4E66-813C-DD77D9201F15}" presName="hierChild5" presStyleCnt="0"/>
      <dgm:spPr/>
    </dgm:pt>
    <dgm:pt modelId="{C6EFC896-CD99-4951-9884-BF8D0911D6F1}" type="pres">
      <dgm:prSet presAssocID="{0CAD30EB-82F7-410A-96E2-09F80496CF11}" presName="Name64" presStyleLbl="parChTrans1D4" presStyleIdx="5" presStyleCnt="13"/>
      <dgm:spPr/>
      <dgm:t>
        <a:bodyPr/>
        <a:lstStyle/>
        <a:p>
          <a:endParaRPr lang="en-CA"/>
        </a:p>
      </dgm:t>
    </dgm:pt>
    <dgm:pt modelId="{19CC09FD-6725-4CCD-ACDC-C893BDD3A682}" type="pres">
      <dgm:prSet presAssocID="{BC49E140-25D0-4FD0-A43F-3DD510DCD0D1}" presName="hierRoot2" presStyleCnt="0">
        <dgm:presLayoutVars>
          <dgm:hierBranch val="init"/>
        </dgm:presLayoutVars>
      </dgm:prSet>
      <dgm:spPr/>
    </dgm:pt>
    <dgm:pt modelId="{5F9CA4E9-C3CC-409C-8FDE-0940B5D70A5D}" type="pres">
      <dgm:prSet presAssocID="{BC49E140-25D0-4FD0-A43F-3DD510DCD0D1}" presName="rootComposite" presStyleCnt="0"/>
      <dgm:spPr/>
    </dgm:pt>
    <dgm:pt modelId="{F2B37983-7F73-4FCE-95A4-8C7940133DBF}" type="pres">
      <dgm:prSet presAssocID="{BC49E140-25D0-4FD0-A43F-3DD510DCD0D1}" presName="rootText" presStyleLbl="node4" presStyleIdx="5" presStyleCnt="13" custScaleX="106330">
        <dgm:presLayoutVars>
          <dgm:chPref val="3"/>
        </dgm:presLayoutVars>
      </dgm:prSet>
      <dgm:spPr/>
      <dgm:t>
        <a:bodyPr/>
        <a:lstStyle/>
        <a:p>
          <a:endParaRPr lang="en-CA"/>
        </a:p>
      </dgm:t>
    </dgm:pt>
    <dgm:pt modelId="{9EEC5B63-79CC-4264-9FDE-EDF38BAF36E9}" type="pres">
      <dgm:prSet presAssocID="{BC49E140-25D0-4FD0-A43F-3DD510DCD0D1}" presName="rootConnector" presStyleLbl="node4" presStyleIdx="5" presStyleCnt="13"/>
      <dgm:spPr/>
      <dgm:t>
        <a:bodyPr/>
        <a:lstStyle/>
        <a:p>
          <a:endParaRPr lang="en-CA"/>
        </a:p>
      </dgm:t>
    </dgm:pt>
    <dgm:pt modelId="{1F6B8C4A-2E68-47ED-B7CA-F8A52E253129}" type="pres">
      <dgm:prSet presAssocID="{BC49E140-25D0-4FD0-A43F-3DD510DCD0D1}" presName="hierChild4" presStyleCnt="0"/>
      <dgm:spPr/>
    </dgm:pt>
    <dgm:pt modelId="{719CEEAA-EBF4-46BE-84A6-E2D0511342C7}" type="pres">
      <dgm:prSet presAssocID="{BC49E140-25D0-4FD0-A43F-3DD510DCD0D1}" presName="hierChild5" presStyleCnt="0"/>
      <dgm:spPr/>
    </dgm:pt>
    <dgm:pt modelId="{4BB2FDA8-4382-4CD4-A41C-EDCF63472618}" type="pres">
      <dgm:prSet presAssocID="{00085199-019F-4811-8324-9E749C18C669}" presName="hierChild5" presStyleCnt="0"/>
      <dgm:spPr/>
    </dgm:pt>
    <dgm:pt modelId="{7E01E31A-A8E7-4C35-9539-725B9F66F8D8}" type="pres">
      <dgm:prSet presAssocID="{AA8A8CF6-D94D-445D-8E92-A59C0A3CB538}" presName="Name64" presStyleLbl="parChTrans1D3" presStyleIdx="4" presStyleCnt="5"/>
      <dgm:spPr/>
      <dgm:t>
        <a:bodyPr/>
        <a:lstStyle/>
        <a:p>
          <a:endParaRPr lang="en-CA"/>
        </a:p>
      </dgm:t>
    </dgm:pt>
    <dgm:pt modelId="{F15C5B0A-43E6-4684-8F19-BD7B155FECBA}" type="pres">
      <dgm:prSet presAssocID="{85BB22D0-0478-427B-9823-FD1B3563E466}" presName="hierRoot2" presStyleCnt="0">
        <dgm:presLayoutVars>
          <dgm:hierBranch val="init"/>
        </dgm:presLayoutVars>
      </dgm:prSet>
      <dgm:spPr/>
    </dgm:pt>
    <dgm:pt modelId="{BAB7DB9C-9852-4966-961E-1687EA550F13}" type="pres">
      <dgm:prSet presAssocID="{85BB22D0-0478-427B-9823-FD1B3563E466}" presName="rootComposite" presStyleCnt="0"/>
      <dgm:spPr/>
    </dgm:pt>
    <dgm:pt modelId="{65D7B6EA-AE60-4781-87DE-F405B3D79AD3}" type="pres">
      <dgm:prSet presAssocID="{85BB22D0-0478-427B-9823-FD1B3563E466}" presName="rootText" presStyleLbl="node3" presStyleIdx="4" presStyleCnt="5" custScaleX="106330">
        <dgm:presLayoutVars>
          <dgm:chPref val="3"/>
        </dgm:presLayoutVars>
      </dgm:prSet>
      <dgm:spPr/>
      <dgm:t>
        <a:bodyPr/>
        <a:lstStyle/>
        <a:p>
          <a:endParaRPr lang="en-CA"/>
        </a:p>
      </dgm:t>
    </dgm:pt>
    <dgm:pt modelId="{124C6203-14B0-47FF-B653-BE2D2E567923}" type="pres">
      <dgm:prSet presAssocID="{85BB22D0-0478-427B-9823-FD1B3563E466}" presName="rootConnector" presStyleLbl="node3" presStyleIdx="4" presStyleCnt="5"/>
      <dgm:spPr/>
      <dgm:t>
        <a:bodyPr/>
        <a:lstStyle/>
        <a:p>
          <a:endParaRPr lang="en-CA"/>
        </a:p>
      </dgm:t>
    </dgm:pt>
    <dgm:pt modelId="{C4BEA38D-71AD-4B33-A5B9-8DD97D1BAFE5}" type="pres">
      <dgm:prSet presAssocID="{85BB22D0-0478-427B-9823-FD1B3563E466}" presName="hierChild4" presStyleCnt="0"/>
      <dgm:spPr/>
    </dgm:pt>
    <dgm:pt modelId="{84A5D5FB-5439-46E3-8694-EADF6A672F05}" type="pres">
      <dgm:prSet presAssocID="{A022B15D-B707-45E7-AF3A-DF48159BAAFD}" presName="Name64" presStyleLbl="parChTrans1D4" presStyleIdx="6" presStyleCnt="13"/>
      <dgm:spPr/>
      <dgm:t>
        <a:bodyPr/>
        <a:lstStyle/>
        <a:p>
          <a:endParaRPr lang="en-CA"/>
        </a:p>
      </dgm:t>
    </dgm:pt>
    <dgm:pt modelId="{667667FA-4292-48E4-983C-E6A2A65C3734}" type="pres">
      <dgm:prSet presAssocID="{2E02A880-7673-4F2D-B01E-FBE30BAC137B}" presName="hierRoot2" presStyleCnt="0">
        <dgm:presLayoutVars>
          <dgm:hierBranch val="init"/>
        </dgm:presLayoutVars>
      </dgm:prSet>
      <dgm:spPr/>
    </dgm:pt>
    <dgm:pt modelId="{EF4B50E2-2560-4219-B31A-F2CC35924C7F}" type="pres">
      <dgm:prSet presAssocID="{2E02A880-7673-4F2D-B01E-FBE30BAC137B}" presName="rootComposite" presStyleCnt="0"/>
      <dgm:spPr/>
    </dgm:pt>
    <dgm:pt modelId="{9655863B-0F21-4CCA-8380-534AFB02DCDF}" type="pres">
      <dgm:prSet presAssocID="{2E02A880-7673-4F2D-B01E-FBE30BAC137B}" presName="rootText" presStyleLbl="node4" presStyleIdx="6" presStyleCnt="13" custScaleX="106330">
        <dgm:presLayoutVars>
          <dgm:chPref val="3"/>
        </dgm:presLayoutVars>
      </dgm:prSet>
      <dgm:spPr/>
      <dgm:t>
        <a:bodyPr/>
        <a:lstStyle/>
        <a:p>
          <a:endParaRPr lang="en-CA"/>
        </a:p>
      </dgm:t>
    </dgm:pt>
    <dgm:pt modelId="{EB754714-6E87-44E3-BEEE-716F3230B1CF}" type="pres">
      <dgm:prSet presAssocID="{2E02A880-7673-4F2D-B01E-FBE30BAC137B}" presName="rootConnector" presStyleLbl="node4" presStyleIdx="6" presStyleCnt="13"/>
      <dgm:spPr/>
      <dgm:t>
        <a:bodyPr/>
        <a:lstStyle/>
        <a:p>
          <a:endParaRPr lang="en-CA"/>
        </a:p>
      </dgm:t>
    </dgm:pt>
    <dgm:pt modelId="{330A0BC5-D686-4B78-904D-82CC36AE9825}" type="pres">
      <dgm:prSet presAssocID="{2E02A880-7673-4F2D-B01E-FBE30BAC137B}" presName="hierChild4" presStyleCnt="0"/>
      <dgm:spPr/>
    </dgm:pt>
    <dgm:pt modelId="{338C3531-C430-4747-964C-53CA44D84FE9}" type="pres">
      <dgm:prSet presAssocID="{BF52E57F-63B8-4F35-A493-D924103A1765}" presName="Name64" presStyleLbl="parChTrans1D4" presStyleIdx="7" presStyleCnt="13"/>
      <dgm:spPr/>
      <dgm:t>
        <a:bodyPr/>
        <a:lstStyle/>
        <a:p>
          <a:endParaRPr lang="en-CA"/>
        </a:p>
      </dgm:t>
    </dgm:pt>
    <dgm:pt modelId="{5D523C3B-E6DE-4D5A-8129-6A6E6987724D}" type="pres">
      <dgm:prSet presAssocID="{1F5774A7-D06E-4B6F-BDF1-D2876C192B39}" presName="hierRoot2" presStyleCnt="0">
        <dgm:presLayoutVars>
          <dgm:hierBranch val="init"/>
        </dgm:presLayoutVars>
      </dgm:prSet>
      <dgm:spPr/>
    </dgm:pt>
    <dgm:pt modelId="{1E135BDE-C42B-478E-9C0D-302FB93BF7D7}" type="pres">
      <dgm:prSet presAssocID="{1F5774A7-D06E-4B6F-BDF1-D2876C192B39}" presName="rootComposite" presStyleCnt="0"/>
      <dgm:spPr/>
    </dgm:pt>
    <dgm:pt modelId="{29C8BCDC-7EEC-4F71-A486-8CABF1CF3274}" type="pres">
      <dgm:prSet presAssocID="{1F5774A7-D06E-4B6F-BDF1-D2876C192B39}" presName="rootText" presStyleLbl="node4" presStyleIdx="7" presStyleCnt="13" custScaleX="106330">
        <dgm:presLayoutVars>
          <dgm:chPref val="3"/>
        </dgm:presLayoutVars>
      </dgm:prSet>
      <dgm:spPr/>
      <dgm:t>
        <a:bodyPr/>
        <a:lstStyle/>
        <a:p>
          <a:endParaRPr lang="en-CA"/>
        </a:p>
      </dgm:t>
    </dgm:pt>
    <dgm:pt modelId="{CA51F8DE-EE63-426D-9558-1A2F8206B6FB}" type="pres">
      <dgm:prSet presAssocID="{1F5774A7-D06E-4B6F-BDF1-D2876C192B39}" presName="rootConnector" presStyleLbl="node4" presStyleIdx="7" presStyleCnt="13"/>
      <dgm:spPr/>
      <dgm:t>
        <a:bodyPr/>
        <a:lstStyle/>
        <a:p>
          <a:endParaRPr lang="en-CA"/>
        </a:p>
      </dgm:t>
    </dgm:pt>
    <dgm:pt modelId="{082CD0EA-9270-45D1-89FB-C7BD9FE7239E}" type="pres">
      <dgm:prSet presAssocID="{1F5774A7-D06E-4B6F-BDF1-D2876C192B39}" presName="hierChild4" presStyleCnt="0"/>
      <dgm:spPr/>
    </dgm:pt>
    <dgm:pt modelId="{87594F05-5E5D-4B1C-95E6-B9BF6D5F871A}" type="pres">
      <dgm:prSet presAssocID="{1F5774A7-D06E-4B6F-BDF1-D2876C192B39}" presName="hierChild5" presStyleCnt="0"/>
      <dgm:spPr/>
    </dgm:pt>
    <dgm:pt modelId="{0CDA67AD-6E2C-46E7-B8F9-74C1D8E08ED0}" type="pres">
      <dgm:prSet presAssocID="{2E02A880-7673-4F2D-B01E-FBE30BAC137B}" presName="hierChild5" presStyleCnt="0"/>
      <dgm:spPr/>
    </dgm:pt>
    <dgm:pt modelId="{8DD1AA54-77D1-4ECC-9A99-9870098140D2}" type="pres">
      <dgm:prSet presAssocID="{B673C8CD-2467-4A51-82A8-13EB18C6106C}" presName="Name64" presStyleLbl="parChTrans1D4" presStyleIdx="8" presStyleCnt="13"/>
      <dgm:spPr/>
      <dgm:t>
        <a:bodyPr/>
        <a:lstStyle/>
        <a:p>
          <a:endParaRPr lang="en-CA"/>
        </a:p>
      </dgm:t>
    </dgm:pt>
    <dgm:pt modelId="{88F791E3-CEAC-426E-80D1-A7B90FE44AAD}" type="pres">
      <dgm:prSet presAssocID="{CDDFBCA6-D1F7-4BAF-BB16-F50117C05B79}" presName="hierRoot2" presStyleCnt="0">
        <dgm:presLayoutVars>
          <dgm:hierBranch val="init"/>
        </dgm:presLayoutVars>
      </dgm:prSet>
      <dgm:spPr/>
    </dgm:pt>
    <dgm:pt modelId="{402296FC-16DE-4E51-85DF-67847835884A}" type="pres">
      <dgm:prSet presAssocID="{CDDFBCA6-D1F7-4BAF-BB16-F50117C05B79}" presName="rootComposite" presStyleCnt="0"/>
      <dgm:spPr/>
    </dgm:pt>
    <dgm:pt modelId="{4BF59677-EA21-470E-8F1A-E48F497A1037}" type="pres">
      <dgm:prSet presAssocID="{CDDFBCA6-D1F7-4BAF-BB16-F50117C05B79}" presName="rootText" presStyleLbl="node4" presStyleIdx="8" presStyleCnt="13" custScaleX="106330">
        <dgm:presLayoutVars>
          <dgm:chPref val="3"/>
        </dgm:presLayoutVars>
      </dgm:prSet>
      <dgm:spPr/>
      <dgm:t>
        <a:bodyPr/>
        <a:lstStyle/>
        <a:p>
          <a:endParaRPr lang="en-CA"/>
        </a:p>
      </dgm:t>
    </dgm:pt>
    <dgm:pt modelId="{154C9248-6911-4B25-A93D-7C5F48B7E376}" type="pres">
      <dgm:prSet presAssocID="{CDDFBCA6-D1F7-4BAF-BB16-F50117C05B79}" presName="rootConnector" presStyleLbl="node4" presStyleIdx="8" presStyleCnt="13"/>
      <dgm:spPr/>
      <dgm:t>
        <a:bodyPr/>
        <a:lstStyle/>
        <a:p>
          <a:endParaRPr lang="en-CA"/>
        </a:p>
      </dgm:t>
    </dgm:pt>
    <dgm:pt modelId="{33DB46B5-927A-4C0F-80CC-72B0C6667EE3}" type="pres">
      <dgm:prSet presAssocID="{CDDFBCA6-D1F7-4BAF-BB16-F50117C05B79}" presName="hierChild4" presStyleCnt="0"/>
      <dgm:spPr/>
    </dgm:pt>
    <dgm:pt modelId="{7FE840D9-709E-4ADE-A881-67F51792AF7A}" type="pres">
      <dgm:prSet presAssocID="{BE27CBC3-8C3F-4090-BD2A-E0ACC8886550}" presName="Name64" presStyleLbl="parChTrans1D4" presStyleIdx="9" presStyleCnt="13"/>
      <dgm:spPr/>
      <dgm:t>
        <a:bodyPr/>
        <a:lstStyle/>
        <a:p>
          <a:endParaRPr lang="en-CA"/>
        </a:p>
      </dgm:t>
    </dgm:pt>
    <dgm:pt modelId="{D6DEB5A7-AA5F-4395-8E6F-E13FAD4E611A}" type="pres">
      <dgm:prSet presAssocID="{3A039738-0025-4C8C-896E-8070821AD56A}" presName="hierRoot2" presStyleCnt="0">
        <dgm:presLayoutVars>
          <dgm:hierBranch val="init"/>
        </dgm:presLayoutVars>
      </dgm:prSet>
      <dgm:spPr/>
    </dgm:pt>
    <dgm:pt modelId="{13887CB3-0B19-4224-BE67-6E06AC44C552}" type="pres">
      <dgm:prSet presAssocID="{3A039738-0025-4C8C-896E-8070821AD56A}" presName="rootComposite" presStyleCnt="0"/>
      <dgm:spPr/>
    </dgm:pt>
    <dgm:pt modelId="{88B9DDC7-37C8-4575-8960-D1B5F4F15906}" type="pres">
      <dgm:prSet presAssocID="{3A039738-0025-4C8C-896E-8070821AD56A}" presName="rootText" presStyleLbl="node4" presStyleIdx="9" presStyleCnt="13" custScaleX="106330">
        <dgm:presLayoutVars>
          <dgm:chPref val="3"/>
        </dgm:presLayoutVars>
      </dgm:prSet>
      <dgm:spPr/>
      <dgm:t>
        <a:bodyPr/>
        <a:lstStyle/>
        <a:p>
          <a:endParaRPr lang="en-CA"/>
        </a:p>
      </dgm:t>
    </dgm:pt>
    <dgm:pt modelId="{CF8978AB-7B36-4898-84D1-2AC772079E36}" type="pres">
      <dgm:prSet presAssocID="{3A039738-0025-4C8C-896E-8070821AD56A}" presName="rootConnector" presStyleLbl="node4" presStyleIdx="9" presStyleCnt="13"/>
      <dgm:spPr/>
      <dgm:t>
        <a:bodyPr/>
        <a:lstStyle/>
        <a:p>
          <a:endParaRPr lang="en-CA"/>
        </a:p>
      </dgm:t>
    </dgm:pt>
    <dgm:pt modelId="{1D53179A-C927-4579-9699-ECB853FFDBDE}" type="pres">
      <dgm:prSet presAssocID="{3A039738-0025-4C8C-896E-8070821AD56A}" presName="hierChild4" presStyleCnt="0"/>
      <dgm:spPr/>
    </dgm:pt>
    <dgm:pt modelId="{D51FAC6B-C84C-4DAB-ABBE-C75F9B4F3376}" type="pres">
      <dgm:prSet presAssocID="{3A039738-0025-4C8C-896E-8070821AD56A}" presName="hierChild5" presStyleCnt="0"/>
      <dgm:spPr/>
    </dgm:pt>
    <dgm:pt modelId="{13141549-8F6E-4F29-A1F2-BD7982E54B8A}" type="pres">
      <dgm:prSet presAssocID="{9C62BC23-96E7-42A2-A3F9-19953A1E5AE5}" presName="Name64" presStyleLbl="parChTrans1D4" presStyleIdx="10" presStyleCnt="13"/>
      <dgm:spPr/>
      <dgm:t>
        <a:bodyPr/>
        <a:lstStyle/>
        <a:p>
          <a:endParaRPr lang="en-CA"/>
        </a:p>
      </dgm:t>
    </dgm:pt>
    <dgm:pt modelId="{4A313689-19FE-428F-8347-A462C4FEAEB9}" type="pres">
      <dgm:prSet presAssocID="{1853E0BC-54E3-4720-A06D-A2A83BFBBE18}" presName="hierRoot2" presStyleCnt="0">
        <dgm:presLayoutVars>
          <dgm:hierBranch val="init"/>
        </dgm:presLayoutVars>
      </dgm:prSet>
      <dgm:spPr/>
    </dgm:pt>
    <dgm:pt modelId="{E7426341-FAC8-4673-9041-DEB6885F826D}" type="pres">
      <dgm:prSet presAssocID="{1853E0BC-54E3-4720-A06D-A2A83BFBBE18}" presName="rootComposite" presStyleCnt="0"/>
      <dgm:spPr/>
    </dgm:pt>
    <dgm:pt modelId="{0CD89CA1-F2BE-43C0-AE4B-AFE828972169}" type="pres">
      <dgm:prSet presAssocID="{1853E0BC-54E3-4720-A06D-A2A83BFBBE18}" presName="rootText" presStyleLbl="node4" presStyleIdx="10" presStyleCnt="13" custScaleX="106330">
        <dgm:presLayoutVars>
          <dgm:chPref val="3"/>
        </dgm:presLayoutVars>
      </dgm:prSet>
      <dgm:spPr/>
      <dgm:t>
        <a:bodyPr/>
        <a:lstStyle/>
        <a:p>
          <a:endParaRPr lang="en-CA"/>
        </a:p>
      </dgm:t>
    </dgm:pt>
    <dgm:pt modelId="{D33FF007-DD06-477B-80E0-8F5F72407E9A}" type="pres">
      <dgm:prSet presAssocID="{1853E0BC-54E3-4720-A06D-A2A83BFBBE18}" presName="rootConnector" presStyleLbl="node4" presStyleIdx="10" presStyleCnt="13"/>
      <dgm:spPr/>
      <dgm:t>
        <a:bodyPr/>
        <a:lstStyle/>
        <a:p>
          <a:endParaRPr lang="en-CA"/>
        </a:p>
      </dgm:t>
    </dgm:pt>
    <dgm:pt modelId="{8CC68E9C-481D-49D1-BCDD-6B6D706DBA65}" type="pres">
      <dgm:prSet presAssocID="{1853E0BC-54E3-4720-A06D-A2A83BFBBE18}" presName="hierChild4" presStyleCnt="0"/>
      <dgm:spPr/>
    </dgm:pt>
    <dgm:pt modelId="{5B9D8F86-84A9-4422-8427-37F30C24B14F}" type="pres">
      <dgm:prSet presAssocID="{1853E0BC-54E3-4720-A06D-A2A83BFBBE18}" presName="hierChild5" presStyleCnt="0"/>
      <dgm:spPr/>
    </dgm:pt>
    <dgm:pt modelId="{BCFF7FB3-2CDA-4C10-B0AF-5CE66919A1C7}" type="pres">
      <dgm:prSet presAssocID="{CDDFBCA6-D1F7-4BAF-BB16-F50117C05B79}" presName="hierChild5" presStyleCnt="0"/>
      <dgm:spPr/>
    </dgm:pt>
    <dgm:pt modelId="{7B849B81-C0B8-455A-846A-33FC8DEC3B21}" type="pres">
      <dgm:prSet presAssocID="{5C2F97FA-1237-4F34-B300-F11E0800FFC0}" presName="Name64" presStyleLbl="parChTrans1D4" presStyleIdx="11" presStyleCnt="13"/>
      <dgm:spPr/>
      <dgm:t>
        <a:bodyPr/>
        <a:lstStyle/>
        <a:p>
          <a:endParaRPr lang="en-CA"/>
        </a:p>
      </dgm:t>
    </dgm:pt>
    <dgm:pt modelId="{D6DF8BD5-1BE2-4668-91C7-355EADB6F44E}" type="pres">
      <dgm:prSet presAssocID="{C391F9FD-D2E8-4AB7-B41E-2B7AB6BBC345}" presName="hierRoot2" presStyleCnt="0">
        <dgm:presLayoutVars>
          <dgm:hierBranch val="init"/>
        </dgm:presLayoutVars>
      </dgm:prSet>
      <dgm:spPr/>
    </dgm:pt>
    <dgm:pt modelId="{1FC5E626-3794-4626-AF33-021CACC97AF7}" type="pres">
      <dgm:prSet presAssocID="{C391F9FD-D2E8-4AB7-B41E-2B7AB6BBC345}" presName="rootComposite" presStyleCnt="0"/>
      <dgm:spPr/>
    </dgm:pt>
    <dgm:pt modelId="{B5815D97-7F11-4C8E-8B01-F2682793AA32}" type="pres">
      <dgm:prSet presAssocID="{C391F9FD-D2E8-4AB7-B41E-2B7AB6BBC345}" presName="rootText" presStyleLbl="node4" presStyleIdx="11" presStyleCnt="13" custScaleX="106330">
        <dgm:presLayoutVars>
          <dgm:chPref val="3"/>
        </dgm:presLayoutVars>
      </dgm:prSet>
      <dgm:spPr/>
      <dgm:t>
        <a:bodyPr/>
        <a:lstStyle/>
        <a:p>
          <a:endParaRPr lang="en-CA"/>
        </a:p>
      </dgm:t>
    </dgm:pt>
    <dgm:pt modelId="{2FEA9D7A-6ABD-47B0-893D-D4BB6B9AB8AA}" type="pres">
      <dgm:prSet presAssocID="{C391F9FD-D2E8-4AB7-B41E-2B7AB6BBC345}" presName="rootConnector" presStyleLbl="node4" presStyleIdx="11" presStyleCnt="13"/>
      <dgm:spPr/>
      <dgm:t>
        <a:bodyPr/>
        <a:lstStyle/>
        <a:p>
          <a:endParaRPr lang="en-CA"/>
        </a:p>
      </dgm:t>
    </dgm:pt>
    <dgm:pt modelId="{77141B74-A2C8-439F-88DF-3AF88D7FF27A}" type="pres">
      <dgm:prSet presAssocID="{C391F9FD-D2E8-4AB7-B41E-2B7AB6BBC345}" presName="hierChild4" presStyleCnt="0"/>
      <dgm:spPr/>
    </dgm:pt>
    <dgm:pt modelId="{5C0C5E9F-A41D-4C49-8FEF-1F3FAB4085AA}" type="pres">
      <dgm:prSet presAssocID="{86E5705C-D613-466A-AE3E-E7708A0BD156}" presName="Name64" presStyleLbl="parChTrans1D4" presStyleIdx="12" presStyleCnt="13"/>
      <dgm:spPr/>
      <dgm:t>
        <a:bodyPr/>
        <a:lstStyle/>
        <a:p>
          <a:endParaRPr lang="en-CA"/>
        </a:p>
      </dgm:t>
    </dgm:pt>
    <dgm:pt modelId="{C6D87883-D4EA-4493-96FE-E3A1E52A363A}" type="pres">
      <dgm:prSet presAssocID="{032F7EA8-2214-40D1-8BC3-E5B189A84FC2}" presName="hierRoot2" presStyleCnt="0">
        <dgm:presLayoutVars>
          <dgm:hierBranch val="init"/>
        </dgm:presLayoutVars>
      </dgm:prSet>
      <dgm:spPr/>
    </dgm:pt>
    <dgm:pt modelId="{115983E9-443A-4203-8052-0B51C36BE55F}" type="pres">
      <dgm:prSet presAssocID="{032F7EA8-2214-40D1-8BC3-E5B189A84FC2}" presName="rootComposite" presStyleCnt="0"/>
      <dgm:spPr/>
    </dgm:pt>
    <dgm:pt modelId="{B476CA15-B141-4C2D-B0F3-0CE3F553D281}" type="pres">
      <dgm:prSet presAssocID="{032F7EA8-2214-40D1-8BC3-E5B189A84FC2}" presName="rootText" presStyleLbl="node4" presStyleIdx="12" presStyleCnt="13" custScaleX="106330">
        <dgm:presLayoutVars>
          <dgm:chPref val="3"/>
        </dgm:presLayoutVars>
      </dgm:prSet>
      <dgm:spPr/>
      <dgm:t>
        <a:bodyPr/>
        <a:lstStyle/>
        <a:p>
          <a:endParaRPr lang="en-CA"/>
        </a:p>
      </dgm:t>
    </dgm:pt>
    <dgm:pt modelId="{59FEFB8B-8B8B-42D7-A3D3-792DDAACC127}" type="pres">
      <dgm:prSet presAssocID="{032F7EA8-2214-40D1-8BC3-E5B189A84FC2}" presName="rootConnector" presStyleLbl="node4" presStyleIdx="12" presStyleCnt="13"/>
      <dgm:spPr/>
      <dgm:t>
        <a:bodyPr/>
        <a:lstStyle/>
        <a:p>
          <a:endParaRPr lang="en-CA"/>
        </a:p>
      </dgm:t>
    </dgm:pt>
    <dgm:pt modelId="{C6FC1B39-DE07-401E-AD6D-97301315CAF0}" type="pres">
      <dgm:prSet presAssocID="{032F7EA8-2214-40D1-8BC3-E5B189A84FC2}" presName="hierChild4" presStyleCnt="0"/>
      <dgm:spPr/>
    </dgm:pt>
    <dgm:pt modelId="{9CC62D05-8488-48F8-BD7A-F65BED9EF23D}" type="pres">
      <dgm:prSet presAssocID="{032F7EA8-2214-40D1-8BC3-E5B189A84FC2}" presName="hierChild5" presStyleCnt="0"/>
      <dgm:spPr/>
    </dgm:pt>
    <dgm:pt modelId="{7D2880DA-E890-4138-95D5-9F0A8364118A}" type="pres">
      <dgm:prSet presAssocID="{C391F9FD-D2E8-4AB7-B41E-2B7AB6BBC345}" presName="hierChild5" presStyleCnt="0"/>
      <dgm:spPr/>
    </dgm:pt>
    <dgm:pt modelId="{C66698CB-59EE-4A8F-9E16-6F136C16DDA2}" type="pres">
      <dgm:prSet presAssocID="{85BB22D0-0478-427B-9823-FD1B3563E466}" presName="hierChild5" presStyleCnt="0"/>
      <dgm:spPr/>
    </dgm:pt>
    <dgm:pt modelId="{55A55F6A-7E09-479B-B0E0-7FB41B118A89}" type="pres">
      <dgm:prSet presAssocID="{9CC08CEB-03FF-44E0-A662-6B2E94677BF3}" presName="hierChild5" presStyleCnt="0"/>
      <dgm:spPr/>
    </dgm:pt>
    <dgm:pt modelId="{9B61DCC3-3128-498E-97C2-3C37E67FC0FB}" type="pres">
      <dgm:prSet presAssocID="{57E6554E-D9B8-48A0-BE15-D1F75CE28A03}" presName="hierChild3" presStyleCnt="0"/>
      <dgm:spPr/>
    </dgm:pt>
  </dgm:ptLst>
  <dgm:cxnLst>
    <dgm:cxn modelId="{04A50684-87E3-4B6B-AAC5-316B4C9AB934}" type="presOf" srcId="{3E48DF57-427B-4E81-AF76-BF87823C4D8E}" destId="{E7C87ECE-11DE-44C2-BC31-F9396A0A68AC}" srcOrd="0" destOrd="0" presId="urn:microsoft.com/office/officeart/2009/3/layout/HorizontalOrganizationChart"/>
    <dgm:cxn modelId="{EA055C9F-8180-410F-A4F9-68715081DDE5}" type="presOf" srcId="{2E02A880-7673-4F2D-B01E-FBE30BAC137B}" destId="{9655863B-0F21-4CCA-8380-534AFB02DCDF}" srcOrd="0" destOrd="0" presId="urn:microsoft.com/office/officeart/2009/3/layout/HorizontalOrganizationChart"/>
    <dgm:cxn modelId="{413B935C-B403-4681-A6BD-88FF9F026C83}" type="presOf" srcId="{3A039738-0025-4C8C-896E-8070821AD56A}" destId="{88B9DDC7-37C8-4575-8960-D1B5F4F15906}" srcOrd="0" destOrd="0" presId="urn:microsoft.com/office/officeart/2009/3/layout/HorizontalOrganizationChart"/>
    <dgm:cxn modelId="{E277B731-D0CB-4638-954B-02AEB05A015B}" type="presOf" srcId="{3E48DF57-427B-4E81-AF76-BF87823C4D8E}" destId="{7090A4AF-4AA8-4D9A-8156-5C55FF0BC7A7}" srcOrd="1" destOrd="0" presId="urn:microsoft.com/office/officeart/2009/3/layout/HorizontalOrganizationChart"/>
    <dgm:cxn modelId="{5D11DCF8-C3F6-47DB-9677-A3635F949382}" type="presOf" srcId="{55C0ED0A-42D9-451B-B5EF-33D28C498E64}" destId="{E4AEFBC2-B865-4F92-BA7B-DFF7F1B2DE24}" srcOrd="0" destOrd="0" presId="urn:microsoft.com/office/officeart/2009/3/layout/HorizontalOrganizationChart"/>
    <dgm:cxn modelId="{2560A1EC-F154-48B7-9AFA-27D42E2F5F62}" type="presOf" srcId="{A783ADBD-2078-445F-9854-E753F93F7B34}" destId="{9E76F974-B7BD-4410-AD37-5148084DB234}" srcOrd="0" destOrd="0" presId="urn:microsoft.com/office/officeart/2009/3/layout/HorizontalOrganizationChart"/>
    <dgm:cxn modelId="{45E2FC5D-DF54-4A77-BB92-D70D3CC6A451}" type="presOf" srcId="{9CC08CEB-03FF-44E0-A662-6B2E94677BF3}" destId="{B424E8BE-5C56-47EF-AE26-5203C0BCB981}" srcOrd="0" destOrd="0" presId="urn:microsoft.com/office/officeart/2009/3/layout/HorizontalOrganizationChart"/>
    <dgm:cxn modelId="{1C1ABB74-0924-4B40-A458-A5F50D909242}" type="presOf" srcId="{E7E946EB-1CA8-4993-9963-4B73BFE7411E}" destId="{2B5E2012-D46F-4118-9B5A-7E3AC521A265}" srcOrd="0" destOrd="0" presId="urn:microsoft.com/office/officeart/2009/3/layout/HorizontalOrganizationChart"/>
    <dgm:cxn modelId="{63DCAF08-2331-4DDC-BCCE-D6B899E9F70A}" type="presOf" srcId="{00085199-019F-4811-8324-9E749C18C669}" destId="{92BCA6EE-0A04-4199-886A-D50285AEE1A2}" srcOrd="0" destOrd="0" presId="urn:microsoft.com/office/officeart/2009/3/layout/HorizontalOrganizationChart"/>
    <dgm:cxn modelId="{79678C81-5D23-4BE0-84E0-E5E1824016BE}" type="presOf" srcId="{3A039738-0025-4C8C-896E-8070821AD56A}" destId="{CF8978AB-7B36-4898-84D1-2AC772079E36}" srcOrd="1" destOrd="0" presId="urn:microsoft.com/office/officeart/2009/3/layout/HorizontalOrganizationChart"/>
    <dgm:cxn modelId="{26AC6778-B3BB-4730-B0B2-B5DB8D47D00C}" type="presOf" srcId="{BF52E57F-63B8-4F35-A493-D924103A1765}" destId="{338C3531-C430-4747-964C-53CA44D84FE9}" srcOrd="0" destOrd="0" presId="urn:microsoft.com/office/officeart/2009/3/layout/HorizontalOrganizationChart"/>
    <dgm:cxn modelId="{16773714-3193-47B9-9150-05B99C2325AD}" srcId="{9CC08CEB-03FF-44E0-A662-6B2E94677BF3}" destId="{85BB22D0-0478-427B-9823-FD1B3563E466}" srcOrd="2" destOrd="0" parTransId="{AA8A8CF6-D94D-445D-8E92-A59C0A3CB538}" sibTransId="{FFC7B2B7-2589-40AE-B963-D1CC58B43E86}"/>
    <dgm:cxn modelId="{B7576894-1D50-497E-8E11-C7040317FEEB}" type="presOf" srcId="{3FD8282B-56EE-4C5B-B24B-8613C16193C2}" destId="{645C35D7-3FD0-4481-BE04-21F191CDD24A}" srcOrd="0" destOrd="0" presId="urn:microsoft.com/office/officeart/2009/3/layout/HorizontalOrganizationChart"/>
    <dgm:cxn modelId="{13C08C89-7728-4278-A1CC-74C574C27056}" type="presOf" srcId="{42A820BB-B160-4A29-A84B-ADD60A8C29B6}" destId="{DED4FBF2-458F-4379-845D-0558C7AEB1A5}" srcOrd="1" destOrd="0" presId="urn:microsoft.com/office/officeart/2009/3/layout/HorizontalOrganizationChart"/>
    <dgm:cxn modelId="{469812B3-392D-4911-9B33-9CB19056205E}" type="presOf" srcId="{AA8A8CF6-D94D-445D-8E92-A59C0A3CB538}" destId="{7E01E31A-A8E7-4C35-9539-725B9F66F8D8}" srcOrd="0" destOrd="0" presId="urn:microsoft.com/office/officeart/2009/3/layout/HorizontalOrganizationChart"/>
    <dgm:cxn modelId="{04D31F17-BBD5-46D8-B5FE-5B7A632F74DF}" srcId="{42A820BB-B160-4A29-A84B-ADD60A8C29B6}" destId="{88A51A2F-5897-4DD2-B080-1EAC40FFB4DD}" srcOrd="0" destOrd="0" parTransId="{7B670F51-798F-4092-BDF1-5617C5E2B7A9}" sibTransId="{7756455C-5ACA-4890-9800-B78029F8E157}"/>
    <dgm:cxn modelId="{1B6ABCEE-08D9-432A-846D-E5B434E811A6}" type="presOf" srcId="{F473EAB4-EE80-4E66-813C-DD77D9201F15}" destId="{6AE01620-27B1-45AD-A281-607FB2FA7DCA}" srcOrd="0" destOrd="0" presId="urn:microsoft.com/office/officeart/2009/3/layout/HorizontalOrganizationChart"/>
    <dgm:cxn modelId="{39923651-4D19-4EC2-9798-357899B07514}" type="presOf" srcId="{AAACEDA0-FD2C-4A04-99AF-FBFB05EBB268}" destId="{432642D0-886E-487F-AB75-629FC57E6645}" srcOrd="0" destOrd="0" presId="urn:microsoft.com/office/officeart/2009/3/layout/HorizontalOrganizationChart"/>
    <dgm:cxn modelId="{21E34578-53AB-4914-8691-1B95CD65929E}" type="presOf" srcId="{1853E0BC-54E3-4720-A06D-A2A83BFBBE18}" destId="{D33FF007-DD06-477B-80E0-8F5F72407E9A}" srcOrd="1" destOrd="0" presId="urn:microsoft.com/office/officeart/2009/3/layout/HorizontalOrganizationChart"/>
    <dgm:cxn modelId="{0DE00F20-2A8E-489B-8840-27F5B7D8DF92}" type="presOf" srcId="{CB565EB8-781B-4794-A81D-D2C6EB2F05A5}" destId="{C0FDD7B5-04BA-467C-A007-469FBE4882E6}" srcOrd="0" destOrd="0" presId="urn:microsoft.com/office/officeart/2009/3/layout/HorizontalOrganizationChart"/>
    <dgm:cxn modelId="{145C570D-CC8E-44D5-A63E-CDDFCC9BC5D5}" type="presOf" srcId="{BE27CBC3-8C3F-4090-BD2A-E0ACC8886550}" destId="{7FE840D9-709E-4ADE-A881-67F51792AF7A}" srcOrd="0" destOrd="0" presId="urn:microsoft.com/office/officeart/2009/3/layout/HorizontalOrganizationChart"/>
    <dgm:cxn modelId="{0AF7FED7-E5EE-4811-A807-069F93A30184}" type="presOf" srcId="{BC49E140-25D0-4FD0-A43F-3DD510DCD0D1}" destId="{9EEC5B63-79CC-4264-9FDE-EDF38BAF36E9}" srcOrd="1" destOrd="0" presId="urn:microsoft.com/office/officeart/2009/3/layout/HorizontalOrganizationChart"/>
    <dgm:cxn modelId="{9C196296-C1A4-4B6C-9827-7AE3EBF48EAF}" type="presOf" srcId="{C1C1BA7C-98E3-4481-821C-9EA18E140CE2}" destId="{537870CD-EA9D-40B7-89A7-63090F295F5F}" srcOrd="0" destOrd="0" presId="urn:microsoft.com/office/officeart/2009/3/layout/HorizontalOrganizationChart"/>
    <dgm:cxn modelId="{3F9F6809-C895-4A59-88C2-FADA275A4627}" type="presOf" srcId="{5CE3D9EB-6A07-4979-A92B-F62B7EA7F439}" destId="{F24F38D5-F8F3-43A1-ACF9-002A25A454C7}" srcOrd="0" destOrd="0" presId="urn:microsoft.com/office/officeart/2009/3/layout/HorizontalOrganizationChart"/>
    <dgm:cxn modelId="{6C7270B6-7A49-475F-B980-8B777619701D}" type="presOf" srcId="{8602C4F5-088F-4075-80E3-100C8DFDB23A}" destId="{384D64AC-0608-40CD-8C9B-2B6171F491CD}" srcOrd="0" destOrd="0" presId="urn:microsoft.com/office/officeart/2009/3/layout/HorizontalOrganizationChart"/>
    <dgm:cxn modelId="{4AAF76FF-2748-481B-9EEC-847BA9B67865}" type="presOf" srcId="{9394FF46-F929-42A3-8347-A5480C80BCBA}" destId="{D153DFC0-F882-45E1-A03A-2110AAC8507B}" srcOrd="1" destOrd="0" presId="urn:microsoft.com/office/officeart/2009/3/layout/HorizontalOrganizationChart"/>
    <dgm:cxn modelId="{31D926A2-B0C8-4862-BAAE-2D2DAABCED38}" type="presOf" srcId="{C391F9FD-D2E8-4AB7-B41E-2B7AB6BBC345}" destId="{2FEA9D7A-6ABD-47B0-893D-D4BB6B9AB8AA}" srcOrd="1" destOrd="0" presId="urn:microsoft.com/office/officeart/2009/3/layout/HorizontalOrganizationChart"/>
    <dgm:cxn modelId="{7304E5D3-9AB3-4ADE-BCA3-09BDE589C179}" type="presOf" srcId="{85BB22D0-0478-427B-9823-FD1B3563E466}" destId="{65D7B6EA-AE60-4781-87DE-F405B3D79AD3}" srcOrd="0" destOrd="0" presId="urn:microsoft.com/office/officeart/2009/3/layout/HorizontalOrganizationChart"/>
    <dgm:cxn modelId="{80C62DC4-2348-4085-955D-AAC8C1F6B0F4}" type="presOf" srcId="{A022B15D-B707-45E7-AF3A-DF48159BAAFD}" destId="{84A5D5FB-5439-46E3-8694-EADF6A672F05}" srcOrd="0" destOrd="0" presId="urn:microsoft.com/office/officeart/2009/3/layout/HorizontalOrganizationChart"/>
    <dgm:cxn modelId="{6DE257E4-97A5-4292-B339-7221470BB352}" type="presOf" srcId="{0CAD30EB-82F7-410A-96E2-09F80496CF11}" destId="{C6EFC896-CD99-4951-9884-BF8D0911D6F1}" srcOrd="0" destOrd="0" presId="urn:microsoft.com/office/officeart/2009/3/layout/HorizontalOrganizationChart"/>
    <dgm:cxn modelId="{C979E2A5-FB5C-46EC-AB76-D51B2F45C07D}" type="presOf" srcId="{032F7EA8-2214-40D1-8BC3-E5B189A84FC2}" destId="{B476CA15-B141-4C2D-B0F3-0CE3F553D281}" srcOrd="0" destOrd="0" presId="urn:microsoft.com/office/officeart/2009/3/layout/HorizontalOrganizationChart"/>
    <dgm:cxn modelId="{8FEA8BBC-8A71-4B2F-B701-4D70A18CEE75}" type="presOf" srcId="{714FFCB6-4942-490F-A8A7-9BB11F2CB9F1}" destId="{1AB23D42-DE50-4459-9470-149C8061FF2B}" srcOrd="1" destOrd="0" presId="urn:microsoft.com/office/officeart/2009/3/layout/HorizontalOrganizationChart"/>
    <dgm:cxn modelId="{CA9AA14B-A0CD-47E8-8AAF-964D303A3693}" type="presOf" srcId="{CCBBD633-B883-45BA-B2E1-6511BB77396C}" destId="{4E571544-5E15-411A-900B-0F32BCEAEFF5}" srcOrd="0" destOrd="0" presId="urn:microsoft.com/office/officeart/2009/3/layout/HorizontalOrganizationChart"/>
    <dgm:cxn modelId="{55C50E46-8A6B-4D24-A614-F0BAAA843B73}" type="presOf" srcId="{BC49E140-25D0-4FD0-A43F-3DD510DCD0D1}" destId="{F2B37983-7F73-4FCE-95A4-8C7940133DBF}" srcOrd="0" destOrd="0" presId="urn:microsoft.com/office/officeart/2009/3/layout/HorizontalOrganizationChart"/>
    <dgm:cxn modelId="{6F80C203-0A34-464D-B24D-E11BCE7ADB6A}" srcId="{C391F9FD-D2E8-4AB7-B41E-2B7AB6BBC345}" destId="{032F7EA8-2214-40D1-8BC3-E5B189A84FC2}" srcOrd="0" destOrd="0" parTransId="{86E5705C-D613-466A-AE3E-E7708A0BD156}" sibTransId="{86A80EB9-1CCA-4BD7-AE56-66C4D89C72D8}"/>
    <dgm:cxn modelId="{ECBB430D-A383-455A-9E38-D9DDE153B71D}" srcId="{CDDFBCA6-D1F7-4BAF-BB16-F50117C05B79}" destId="{1853E0BC-54E3-4720-A06D-A2A83BFBBE18}" srcOrd="1" destOrd="0" parTransId="{9C62BC23-96E7-42A2-A3F9-19953A1E5AE5}" sibTransId="{0FDD9D18-4D4B-4532-A904-7028464A71D9}"/>
    <dgm:cxn modelId="{EADC841B-3E2B-4C0E-89D3-0A1457AE2A1D}" type="presOf" srcId="{00085199-019F-4811-8324-9E749C18C669}" destId="{3D7A18FD-E443-4CB5-9D8A-1A406DF95979}" srcOrd="1" destOrd="0" presId="urn:microsoft.com/office/officeart/2009/3/layout/HorizontalOrganizationChart"/>
    <dgm:cxn modelId="{B811CB74-4F57-470A-BD15-373954B2D460}" srcId="{57E6554E-D9B8-48A0-BE15-D1F75CE28A03}" destId="{9CC08CEB-03FF-44E0-A662-6B2E94677BF3}" srcOrd="1" destOrd="0" parTransId="{3FD8282B-56EE-4C5B-B24B-8613C16193C2}" sibTransId="{A6B2DE21-9916-4C59-8778-9A549BA03E96}"/>
    <dgm:cxn modelId="{B7C4BFE9-7B12-4C83-9AA3-C16112BAC7B8}" srcId="{55C0ED0A-42D9-451B-B5EF-33D28C498E64}" destId="{57E6554E-D9B8-48A0-BE15-D1F75CE28A03}" srcOrd="0" destOrd="0" parTransId="{046EF719-5F1B-43C0-82BE-AAE96E67B182}" sibTransId="{8C444721-2025-4CBE-82D5-20112967BFA1}"/>
    <dgm:cxn modelId="{62FB0918-CD8A-498B-A89B-945C96E27EBE}" srcId="{00085199-019F-4811-8324-9E749C18C669}" destId="{CB565EB8-781B-4794-A81D-D2C6EB2F05A5}" srcOrd="0" destOrd="0" parTransId="{994A7C6B-1544-421B-8C27-81065B46C6DA}" sibTransId="{F5E19834-6221-4A3E-9000-A8C85E06631C}"/>
    <dgm:cxn modelId="{C7DE2A2C-9D67-4B91-BF1E-409E6EA68A2E}" type="presOf" srcId="{1853E0BC-54E3-4720-A06D-A2A83BFBBE18}" destId="{0CD89CA1-F2BE-43C0-AE4B-AFE828972169}" srcOrd="0" destOrd="0" presId="urn:microsoft.com/office/officeart/2009/3/layout/HorizontalOrganizationChart"/>
    <dgm:cxn modelId="{7046F636-D0CF-4D6E-B472-23679620EB43}" type="presOf" srcId="{AAACEDA0-FD2C-4A04-99AF-FBFB05EBB268}" destId="{FDFD14A2-0CB3-4F30-A041-05D9638648B4}" srcOrd="1" destOrd="0" presId="urn:microsoft.com/office/officeart/2009/3/layout/HorizontalOrganizationChart"/>
    <dgm:cxn modelId="{9593DE21-5342-4FF4-817E-A4A146CE8ECB}" type="presOf" srcId="{86E5705C-D613-466A-AE3E-E7708A0BD156}" destId="{5C0C5E9F-A41D-4C49-8FEF-1F3FAB4085AA}" srcOrd="0" destOrd="0" presId="urn:microsoft.com/office/officeart/2009/3/layout/HorizontalOrganizationChart"/>
    <dgm:cxn modelId="{9D84A454-813D-4E1C-AE9A-6C37690FDDEA}" type="presOf" srcId="{88A51A2F-5897-4DD2-B080-1EAC40FFB4DD}" destId="{C34CC6A7-C52D-4F72-95FC-FB00C47E233D}" srcOrd="1" destOrd="0" presId="urn:microsoft.com/office/officeart/2009/3/layout/HorizontalOrganizationChart"/>
    <dgm:cxn modelId="{512D9074-A8A8-49C8-9B78-AC4736AE083B}" srcId="{42A820BB-B160-4A29-A84B-ADD60A8C29B6}" destId="{3E48DF57-427B-4E81-AF76-BF87823C4D8E}" srcOrd="1" destOrd="0" parTransId="{E7F029AA-24BB-4EB7-BEA2-83AC302C7746}" sibTransId="{C853BD05-6FAB-4644-816D-819BA71E8DBA}"/>
    <dgm:cxn modelId="{6F66C3AF-B9F7-44E2-93CC-634DE63B89D2}" srcId="{9CC08CEB-03FF-44E0-A662-6B2E94677BF3}" destId="{AAACEDA0-FD2C-4A04-99AF-FBFB05EBB268}" srcOrd="0" destOrd="0" parTransId="{CCBBD633-B883-45BA-B2E1-6511BB77396C}" sibTransId="{B8B5D615-AA86-4ABC-BA28-D8B7815B4CA9}"/>
    <dgm:cxn modelId="{0678B59F-6336-43B2-A12F-7CAC4AB96A55}" srcId="{85BB22D0-0478-427B-9823-FD1B3563E466}" destId="{C391F9FD-D2E8-4AB7-B41E-2B7AB6BBC345}" srcOrd="2" destOrd="0" parTransId="{5C2F97FA-1237-4F34-B300-F11E0800FFC0}" sibTransId="{6E7708A0-6E43-4377-8464-980038562D12}"/>
    <dgm:cxn modelId="{E86EB525-5DA2-47E5-8A4D-FD900D0AA807}" srcId="{00085199-019F-4811-8324-9E749C18C669}" destId="{BC49E140-25D0-4FD0-A43F-3DD510DCD0D1}" srcOrd="2" destOrd="0" parTransId="{0CAD30EB-82F7-410A-96E2-09F80496CF11}" sibTransId="{5B560D2A-95D4-4137-B76E-05EC80C31F96}"/>
    <dgm:cxn modelId="{BFC1D82B-BCF0-40FB-A25B-BDBCAD26AEBE}" type="presOf" srcId="{42A820BB-B160-4A29-A84B-ADD60A8C29B6}" destId="{72ECE4ED-71B5-4D43-B50F-637429FF9AFE}" srcOrd="0" destOrd="0" presId="urn:microsoft.com/office/officeart/2009/3/layout/HorizontalOrganizationChart"/>
    <dgm:cxn modelId="{721505AC-8249-41C6-8E95-55CEB2FA03B6}" srcId="{CDDFBCA6-D1F7-4BAF-BB16-F50117C05B79}" destId="{3A039738-0025-4C8C-896E-8070821AD56A}" srcOrd="0" destOrd="0" parTransId="{BE27CBC3-8C3F-4090-BD2A-E0ACC8886550}" sibTransId="{9AF5E35F-EBE8-44AB-A0B8-747788CF2BF9}"/>
    <dgm:cxn modelId="{EEEC3D48-A0CE-482F-AD4A-3C74B067F594}" srcId="{F473EAB4-EE80-4E66-813C-DD77D9201F15}" destId="{5CE3D9EB-6A07-4979-A92B-F62B7EA7F439}" srcOrd="0" destOrd="0" parTransId="{4888F8A0-32AF-4366-9EF8-47FCA17EC639}" sibTransId="{A07E70DC-4B0E-489F-BBBD-97F85AEDAC3E}"/>
    <dgm:cxn modelId="{BF5E0C09-6D5C-4D37-AC9A-164B911F6F65}" type="presOf" srcId="{F473EAB4-EE80-4E66-813C-DD77D9201F15}" destId="{A34E4033-6A9F-44DD-99CB-F98BA636BC57}" srcOrd="1" destOrd="0" presId="urn:microsoft.com/office/officeart/2009/3/layout/HorizontalOrganizationChart"/>
    <dgm:cxn modelId="{57CEC5DC-D7D4-4CBE-83D4-9DBA2FAA83A6}" srcId="{85BB22D0-0478-427B-9823-FD1B3563E466}" destId="{CDDFBCA6-D1F7-4BAF-BB16-F50117C05B79}" srcOrd="1" destOrd="0" parTransId="{B673C8CD-2467-4A51-82A8-13EB18C6106C}" sibTransId="{FD14E530-3F64-41CE-B9C9-76A73805B597}"/>
    <dgm:cxn modelId="{A1C6CFCF-67BE-4813-A0CB-DAE7D2BD9772}" type="presOf" srcId="{88A51A2F-5897-4DD2-B080-1EAC40FFB4DD}" destId="{8AC037DA-8527-42E0-9E0D-B0A49A6B1115}" srcOrd="0" destOrd="0" presId="urn:microsoft.com/office/officeart/2009/3/layout/HorizontalOrganizationChart"/>
    <dgm:cxn modelId="{FABF19BC-365E-4A04-B28D-B7FB740C739D}" type="presOf" srcId="{9C62BC23-96E7-42A2-A3F9-19953A1E5AE5}" destId="{13141549-8F6E-4F29-A1F2-BD7982E54B8A}" srcOrd="0" destOrd="0" presId="urn:microsoft.com/office/officeart/2009/3/layout/HorizontalOrganizationChart"/>
    <dgm:cxn modelId="{60CD4254-6230-418F-B11C-9FDD07F856E8}" type="presOf" srcId="{57E6554E-D9B8-48A0-BE15-D1F75CE28A03}" destId="{E26A87D3-0E2A-4941-BF07-6E384A0559D7}" srcOrd="1" destOrd="0" presId="urn:microsoft.com/office/officeart/2009/3/layout/HorizontalOrganizationChart"/>
    <dgm:cxn modelId="{816A2B25-89AE-4CBD-B3D2-26A0AD72F9CE}" type="presOf" srcId="{CB565EB8-781B-4794-A81D-D2C6EB2F05A5}" destId="{DFF33980-7689-4CA0-A95C-F97FD38B2369}" srcOrd="1" destOrd="0" presId="urn:microsoft.com/office/officeart/2009/3/layout/HorizontalOrganizationChart"/>
    <dgm:cxn modelId="{64392977-E5F4-46B9-8119-8AEB53806676}" type="presOf" srcId="{032F7EA8-2214-40D1-8BC3-E5B189A84FC2}" destId="{59FEFB8B-8B8B-42D7-A3D3-792DDAACC127}" srcOrd="1" destOrd="0" presId="urn:microsoft.com/office/officeart/2009/3/layout/HorizontalOrganizationChart"/>
    <dgm:cxn modelId="{D36BC1F1-9D0D-4B78-9FEA-41CF3E656558}" type="presOf" srcId="{1F5774A7-D06E-4B6F-BDF1-D2876C192B39}" destId="{29C8BCDC-7EEC-4F71-A486-8CABF1CF3274}" srcOrd="0" destOrd="0" presId="urn:microsoft.com/office/officeart/2009/3/layout/HorizontalOrganizationChart"/>
    <dgm:cxn modelId="{BF2EF0CB-50A5-4615-BF38-6E8352A188CB}" type="presOf" srcId="{CDDFBCA6-D1F7-4BAF-BB16-F50117C05B79}" destId="{4BF59677-EA21-470E-8F1A-E48F497A1037}" srcOrd="0" destOrd="0" presId="urn:microsoft.com/office/officeart/2009/3/layout/HorizontalOrganizationChart"/>
    <dgm:cxn modelId="{A1091058-405B-48AE-A404-A09A0ED0AF11}" srcId="{AAACEDA0-FD2C-4A04-99AF-FBFB05EBB268}" destId="{714FFCB6-4942-490F-A8A7-9BB11F2CB9F1}" srcOrd="0" destOrd="0" parTransId="{A783ADBD-2078-445F-9854-E753F93F7B34}" sibTransId="{C7FC30E0-E466-4F58-8D8E-C8F67D27F06D}"/>
    <dgm:cxn modelId="{E404444D-798D-4BA3-8171-24347EAA859B}" type="presOf" srcId="{CE93EF02-BFF4-4713-BF7E-5654C22EA7BC}" destId="{244EFEDB-6A47-498C-88B3-762B1B683B44}" srcOrd="0" destOrd="0" presId="urn:microsoft.com/office/officeart/2009/3/layout/HorizontalOrganizationChart"/>
    <dgm:cxn modelId="{C07E6E8C-D86B-46BA-8D83-ACEBC03A6553}" type="presOf" srcId="{5CE3D9EB-6A07-4979-A92B-F62B7EA7F439}" destId="{4B48C9A6-AD87-4797-B51F-03D43BA831D8}" srcOrd="1" destOrd="0" presId="urn:microsoft.com/office/officeart/2009/3/layout/HorizontalOrganizationChart"/>
    <dgm:cxn modelId="{AAD45ABA-9DA0-40EC-BD5A-089ACE13107B}" srcId="{9CC08CEB-03FF-44E0-A662-6B2E94677BF3}" destId="{00085199-019F-4811-8324-9E749C18C669}" srcOrd="1" destOrd="0" parTransId="{E7E946EB-1CA8-4993-9963-4B73BFE7411E}" sibTransId="{459D87BF-99A5-4300-A6BB-C657F70A9924}"/>
    <dgm:cxn modelId="{DBED51BD-B56A-4EDE-A227-8D001DACE23C}" type="presOf" srcId="{B673C8CD-2467-4A51-82A8-13EB18C6106C}" destId="{8DD1AA54-77D1-4ECC-9A99-9870098140D2}" srcOrd="0" destOrd="0" presId="urn:microsoft.com/office/officeart/2009/3/layout/HorizontalOrganizationChart"/>
    <dgm:cxn modelId="{A460DDC6-83A2-41B5-8050-2EC6BE35F8A7}" srcId="{2E02A880-7673-4F2D-B01E-FBE30BAC137B}" destId="{1F5774A7-D06E-4B6F-BDF1-D2876C192B39}" srcOrd="0" destOrd="0" parTransId="{BF52E57F-63B8-4F35-A493-D924103A1765}" sibTransId="{873AA62D-EE2F-408F-95B0-CC6266000F9E}"/>
    <dgm:cxn modelId="{FB9561D0-2420-40D8-8236-881465C473E5}" srcId="{85BB22D0-0478-427B-9823-FD1B3563E466}" destId="{2E02A880-7673-4F2D-B01E-FBE30BAC137B}" srcOrd="0" destOrd="0" parTransId="{A022B15D-B707-45E7-AF3A-DF48159BAAFD}" sibTransId="{42DE9301-E68D-425B-9E3F-F9B666E14D64}"/>
    <dgm:cxn modelId="{4B145EC1-409B-45A1-9A3C-E2DE7458ABED}" type="presOf" srcId="{714FFCB6-4942-490F-A8A7-9BB11F2CB9F1}" destId="{1E9E1E67-92F6-45C4-9E17-8AAC5FCC054C}" srcOrd="0" destOrd="0" presId="urn:microsoft.com/office/officeart/2009/3/layout/HorizontalOrganizationChart"/>
    <dgm:cxn modelId="{43FD99D1-112E-49E5-853E-50C664DBFBB8}" type="presOf" srcId="{7B670F51-798F-4092-BDF1-5617C5E2B7A9}" destId="{E85F33F6-5477-48DD-BBE4-99C94D3DA940}" srcOrd="0" destOrd="0" presId="urn:microsoft.com/office/officeart/2009/3/layout/HorizontalOrganizationChart"/>
    <dgm:cxn modelId="{0B07D019-D4C0-4575-AED1-65B5244DBAC1}" type="presOf" srcId="{E7F029AA-24BB-4EB7-BEA2-83AC302C7746}" destId="{64AD08EE-6F60-46BD-97EA-9042CA98BFDB}" srcOrd="0" destOrd="0" presId="urn:microsoft.com/office/officeart/2009/3/layout/HorizontalOrganizationChart"/>
    <dgm:cxn modelId="{C6A4814E-1CB4-4EFF-B4E2-4E8FAAEC9758}" type="presOf" srcId="{5C2F97FA-1237-4F34-B300-F11E0800FFC0}" destId="{7B849B81-C0B8-455A-846A-33FC8DEC3B21}" srcOrd="0" destOrd="0" presId="urn:microsoft.com/office/officeart/2009/3/layout/HorizontalOrganizationChart"/>
    <dgm:cxn modelId="{A5CE3C12-2E43-4CE3-8085-5BBF79DA8635}" type="presOf" srcId="{85BB22D0-0478-427B-9823-FD1B3563E466}" destId="{124C6203-14B0-47FF-B653-BE2D2E567923}" srcOrd="1" destOrd="0" presId="urn:microsoft.com/office/officeart/2009/3/layout/HorizontalOrganizationChart"/>
    <dgm:cxn modelId="{E74B95A0-CA41-456B-8F9C-7FDDCBB0B60B}" srcId="{57E6554E-D9B8-48A0-BE15-D1F75CE28A03}" destId="{42A820BB-B160-4A29-A84B-ADD60A8C29B6}" srcOrd="0" destOrd="0" parTransId="{CE93EF02-BFF4-4713-BF7E-5654C22EA7BC}" sibTransId="{C9AF8572-6E14-4F28-BFC4-915EEC71EBFE}"/>
    <dgm:cxn modelId="{C68FB865-EA9F-49DC-8246-16FC231B15B5}" type="presOf" srcId="{4888F8A0-32AF-4366-9EF8-47FCA17EC639}" destId="{19AFAFAD-DAC6-4BFA-8E2E-B570661F78AF}" srcOrd="0" destOrd="0" presId="urn:microsoft.com/office/officeart/2009/3/layout/HorizontalOrganizationChart"/>
    <dgm:cxn modelId="{798EB0DE-CDD0-44BD-B067-78B723A59557}" type="presOf" srcId="{994A7C6B-1544-421B-8C27-81065B46C6DA}" destId="{F391D0A9-8527-4467-8C41-365B2E7953E7}" srcOrd="0" destOrd="0" presId="urn:microsoft.com/office/officeart/2009/3/layout/HorizontalOrganizationChart"/>
    <dgm:cxn modelId="{68362373-F042-49E4-8674-E54FFA5DF6C2}" type="presOf" srcId="{1F5774A7-D06E-4B6F-BDF1-D2876C192B39}" destId="{CA51F8DE-EE63-426D-9558-1A2F8206B6FB}" srcOrd="1" destOrd="0" presId="urn:microsoft.com/office/officeart/2009/3/layout/HorizontalOrganizationChart"/>
    <dgm:cxn modelId="{8546D888-C39C-46F8-987B-746B89ECD352}" type="presOf" srcId="{9CC08CEB-03FF-44E0-A662-6B2E94677BF3}" destId="{3FF714CE-F2B2-4BA0-8CB6-58F20B1746DE}" srcOrd="1" destOrd="0" presId="urn:microsoft.com/office/officeart/2009/3/layout/HorizontalOrganizationChart"/>
    <dgm:cxn modelId="{A4FA1F83-2B80-49F4-A249-2E07D6BAA9C1}" type="presOf" srcId="{9394FF46-F929-42A3-8347-A5480C80BCBA}" destId="{7B601500-3E84-448B-ABA7-32038CA69C73}" srcOrd="0" destOrd="0" presId="urn:microsoft.com/office/officeart/2009/3/layout/HorizontalOrganizationChart"/>
    <dgm:cxn modelId="{7E535022-B5A3-49FC-98EB-5613C8D700FE}" type="presOf" srcId="{2E02A880-7673-4F2D-B01E-FBE30BAC137B}" destId="{EB754714-6E87-44E3-BEEE-716F3230B1CF}" srcOrd="1" destOrd="0" presId="urn:microsoft.com/office/officeart/2009/3/layout/HorizontalOrganizationChart"/>
    <dgm:cxn modelId="{007EBBA2-7D5B-431A-884F-18DB1CCBA18E}" srcId="{F473EAB4-EE80-4E66-813C-DD77D9201F15}" destId="{9394FF46-F929-42A3-8347-A5480C80BCBA}" srcOrd="1" destOrd="0" parTransId="{8602C4F5-088F-4075-80E3-100C8DFDB23A}" sibTransId="{3A036C17-7C15-49C3-90D2-F6025B59DAE9}"/>
    <dgm:cxn modelId="{1693B344-7C78-4ADC-9529-96B106B3E2EF}" srcId="{00085199-019F-4811-8324-9E749C18C669}" destId="{F473EAB4-EE80-4E66-813C-DD77D9201F15}" srcOrd="1" destOrd="0" parTransId="{C1C1BA7C-98E3-4481-821C-9EA18E140CE2}" sibTransId="{CCD4453C-7AF1-4156-B939-9A7BD7020923}"/>
    <dgm:cxn modelId="{6958BD0F-397D-417D-8BF6-CDA68C87885E}" type="presOf" srcId="{CDDFBCA6-D1F7-4BAF-BB16-F50117C05B79}" destId="{154C9248-6911-4B25-A93D-7C5F48B7E376}" srcOrd="1" destOrd="0" presId="urn:microsoft.com/office/officeart/2009/3/layout/HorizontalOrganizationChart"/>
    <dgm:cxn modelId="{C9157B35-19A0-4B24-BDD7-A4A1B4DB72F6}" type="presOf" srcId="{C391F9FD-D2E8-4AB7-B41E-2B7AB6BBC345}" destId="{B5815D97-7F11-4C8E-8B01-F2682793AA32}" srcOrd="0" destOrd="0" presId="urn:microsoft.com/office/officeart/2009/3/layout/HorizontalOrganizationChart"/>
    <dgm:cxn modelId="{1FE10EED-7628-4E56-B50A-88F623905462}" type="presOf" srcId="{57E6554E-D9B8-48A0-BE15-D1F75CE28A03}" destId="{F496836C-EDDD-45D2-A29B-0079B5148AAE}" srcOrd="0" destOrd="0" presId="urn:microsoft.com/office/officeart/2009/3/layout/HorizontalOrganizationChart"/>
    <dgm:cxn modelId="{3394632F-B5FD-472F-A813-88258BC19C35}" type="presParOf" srcId="{E4AEFBC2-B865-4F92-BA7B-DFF7F1B2DE24}" destId="{D538F2E8-1BD3-43DA-9B52-1FD5CB5CE542}" srcOrd="0" destOrd="0" presId="urn:microsoft.com/office/officeart/2009/3/layout/HorizontalOrganizationChart"/>
    <dgm:cxn modelId="{038ED9ED-3289-4AB9-A02A-904BF118D094}" type="presParOf" srcId="{D538F2E8-1BD3-43DA-9B52-1FD5CB5CE542}" destId="{AF380D66-1FFF-4DE7-802D-660D565F9445}" srcOrd="0" destOrd="0" presId="urn:microsoft.com/office/officeart/2009/3/layout/HorizontalOrganizationChart"/>
    <dgm:cxn modelId="{26632AB8-A0A3-4C1A-ADF3-8E376362F4EB}" type="presParOf" srcId="{AF380D66-1FFF-4DE7-802D-660D565F9445}" destId="{F496836C-EDDD-45D2-A29B-0079B5148AAE}" srcOrd="0" destOrd="0" presId="urn:microsoft.com/office/officeart/2009/3/layout/HorizontalOrganizationChart"/>
    <dgm:cxn modelId="{84A3C910-DC69-4187-8C14-3B01284CA9F2}" type="presParOf" srcId="{AF380D66-1FFF-4DE7-802D-660D565F9445}" destId="{E26A87D3-0E2A-4941-BF07-6E384A0559D7}" srcOrd="1" destOrd="0" presId="urn:microsoft.com/office/officeart/2009/3/layout/HorizontalOrganizationChart"/>
    <dgm:cxn modelId="{006A2638-A64B-49DC-9370-F6D8AAF7E32A}" type="presParOf" srcId="{D538F2E8-1BD3-43DA-9B52-1FD5CB5CE542}" destId="{5E2C9058-49C9-460E-B567-450CDD0BBAED}" srcOrd="1" destOrd="0" presId="urn:microsoft.com/office/officeart/2009/3/layout/HorizontalOrganizationChart"/>
    <dgm:cxn modelId="{56E3D6A8-66FB-4924-A577-4D1A59CBB8DE}" type="presParOf" srcId="{5E2C9058-49C9-460E-B567-450CDD0BBAED}" destId="{244EFEDB-6A47-498C-88B3-762B1B683B44}" srcOrd="0" destOrd="0" presId="urn:microsoft.com/office/officeart/2009/3/layout/HorizontalOrganizationChart"/>
    <dgm:cxn modelId="{801E1E79-3B26-4DF1-B015-56AB2C87ACD5}" type="presParOf" srcId="{5E2C9058-49C9-460E-B567-450CDD0BBAED}" destId="{D5B1B628-5CA3-4CCF-9BBB-EBA6D355BC05}" srcOrd="1" destOrd="0" presId="urn:microsoft.com/office/officeart/2009/3/layout/HorizontalOrganizationChart"/>
    <dgm:cxn modelId="{2BC3FC57-1540-4819-933C-8034583AC38D}" type="presParOf" srcId="{D5B1B628-5CA3-4CCF-9BBB-EBA6D355BC05}" destId="{73489F93-DE83-4095-9A1C-0967DEA7ED29}" srcOrd="0" destOrd="0" presId="urn:microsoft.com/office/officeart/2009/3/layout/HorizontalOrganizationChart"/>
    <dgm:cxn modelId="{AD841BA8-A325-4356-B64C-FBB98316255E}" type="presParOf" srcId="{73489F93-DE83-4095-9A1C-0967DEA7ED29}" destId="{72ECE4ED-71B5-4D43-B50F-637429FF9AFE}" srcOrd="0" destOrd="0" presId="urn:microsoft.com/office/officeart/2009/3/layout/HorizontalOrganizationChart"/>
    <dgm:cxn modelId="{28411EF7-5909-4F6C-BFAE-2778707BFD78}" type="presParOf" srcId="{73489F93-DE83-4095-9A1C-0967DEA7ED29}" destId="{DED4FBF2-458F-4379-845D-0558C7AEB1A5}" srcOrd="1" destOrd="0" presId="urn:microsoft.com/office/officeart/2009/3/layout/HorizontalOrganizationChart"/>
    <dgm:cxn modelId="{4F9042D0-FF0B-4D86-9F7C-C4DBDC3EB50E}" type="presParOf" srcId="{D5B1B628-5CA3-4CCF-9BBB-EBA6D355BC05}" destId="{52C0D545-DA99-4E86-B057-574D9CD1B77B}" srcOrd="1" destOrd="0" presId="urn:microsoft.com/office/officeart/2009/3/layout/HorizontalOrganizationChart"/>
    <dgm:cxn modelId="{3B365E31-5B92-44CE-8E91-FD3BE593F958}" type="presParOf" srcId="{52C0D545-DA99-4E86-B057-574D9CD1B77B}" destId="{E85F33F6-5477-48DD-BBE4-99C94D3DA940}" srcOrd="0" destOrd="0" presId="urn:microsoft.com/office/officeart/2009/3/layout/HorizontalOrganizationChart"/>
    <dgm:cxn modelId="{14AA30B5-6AE7-47D1-AA88-3BF12465CF10}" type="presParOf" srcId="{52C0D545-DA99-4E86-B057-574D9CD1B77B}" destId="{AFB33CDA-FF82-4341-BFD1-D766FA8E2E4F}" srcOrd="1" destOrd="0" presId="urn:microsoft.com/office/officeart/2009/3/layout/HorizontalOrganizationChart"/>
    <dgm:cxn modelId="{2015645D-6FC3-4FEF-B249-808512D7FB10}" type="presParOf" srcId="{AFB33CDA-FF82-4341-BFD1-D766FA8E2E4F}" destId="{B095C51A-9028-4B3D-9FC9-6B6B509917A4}" srcOrd="0" destOrd="0" presId="urn:microsoft.com/office/officeart/2009/3/layout/HorizontalOrganizationChart"/>
    <dgm:cxn modelId="{72B64990-471F-4FAD-A70E-ED1AC80B2AA2}" type="presParOf" srcId="{B095C51A-9028-4B3D-9FC9-6B6B509917A4}" destId="{8AC037DA-8527-42E0-9E0D-B0A49A6B1115}" srcOrd="0" destOrd="0" presId="urn:microsoft.com/office/officeart/2009/3/layout/HorizontalOrganizationChart"/>
    <dgm:cxn modelId="{7756E825-2914-462D-948B-8FD00E582E6E}" type="presParOf" srcId="{B095C51A-9028-4B3D-9FC9-6B6B509917A4}" destId="{C34CC6A7-C52D-4F72-95FC-FB00C47E233D}" srcOrd="1" destOrd="0" presId="urn:microsoft.com/office/officeart/2009/3/layout/HorizontalOrganizationChart"/>
    <dgm:cxn modelId="{EF20780B-41E7-4B5F-9CAB-BB5CB7B0546D}" type="presParOf" srcId="{AFB33CDA-FF82-4341-BFD1-D766FA8E2E4F}" destId="{4B846970-E2EE-44AC-BC61-A3850BEF4E07}" srcOrd="1" destOrd="0" presId="urn:microsoft.com/office/officeart/2009/3/layout/HorizontalOrganizationChart"/>
    <dgm:cxn modelId="{841031E8-1371-4D11-B9E1-49EEC273C8DA}" type="presParOf" srcId="{AFB33CDA-FF82-4341-BFD1-D766FA8E2E4F}" destId="{8CC3C525-9664-4AEC-A46B-245CC52DFDD2}" srcOrd="2" destOrd="0" presId="urn:microsoft.com/office/officeart/2009/3/layout/HorizontalOrganizationChart"/>
    <dgm:cxn modelId="{C031DD0C-61CA-408C-9C30-50A77FA5D856}" type="presParOf" srcId="{52C0D545-DA99-4E86-B057-574D9CD1B77B}" destId="{64AD08EE-6F60-46BD-97EA-9042CA98BFDB}" srcOrd="2" destOrd="0" presId="urn:microsoft.com/office/officeart/2009/3/layout/HorizontalOrganizationChart"/>
    <dgm:cxn modelId="{93F5627F-4B9F-4710-975F-0FEC84F6B93C}" type="presParOf" srcId="{52C0D545-DA99-4E86-B057-574D9CD1B77B}" destId="{A87B577C-0A84-4EB5-9890-5C4A5DE436C1}" srcOrd="3" destOrd="0" presId="urn:microsoft.com/office/officeart/2009/3/layout/HorizontalOrganizationChart"/>
    <dgm:cxn modelId="{80C13C7A-CBD7-44A2-ADB7-74DC3D3F6810}" type="presParOf" srcId="{A87B577C-0A84-4EB5-9890-5C4A5DE436C1}" destId="{0EA6C967-FC02-426F-A054-E6E73393E988}" srcOrd="0" destOrd="0" presId="urn:microsoft.com/office/officeart/2009/3/layout/HorizontalOrganizationChart"/>
    <dgm:cxn modelId="{4C77DACF-EA60-4EE0-916E-EE22DDD4A574}" type="presParOf" srcId="{0EA6C967-FC02-426F-A054-E6E73393E988}" destId="{E7C87ECE-11DE-44C2-BC31-F9396A0A68AC}" srcOrd="0" destOrd="0" presId="urn:microsoft.com/office/officeart/2009/3/layout/HorizontalOrganizationChart"/>
    <dgm:cxn modelId="{66742E1E-BB02-4353-A5A2-0A74027D56EF}" type="presParOf" srcId="{0EA6C967-FC02-426F-A054-E6E73393E988}" destId="{7090A4AF-4AA8-4D9A-8156-5C55FF0BC7A7}" srcOrd="1" destOrd="0" presId="urn:microsoft.com/office/officeart/2009/3/layout/HorizontalOrganizationChart"/>
    <dgm:cxn modelId="{9FA8361D-225C-4FF9-890B-B71F3E7B5046}" type="presParOf" srcId="{A87B577C-0A84-4EB5-9890-5C4A5DE436C1}" destId="{CC3723D4-4590-48B7-AA9C-C1DA855DCA09}" srcOrd="1" destOrd="0" presId="urn:microsoft.com/office/officeart/2009/3/layout/HorizontalOrganizationChart"/>
    <dgm:cxn modelId="{AF12EA1B-FCA8-4FFA-B3A1-F81F375BE9B9}" type="presParOf" srcId="{A87B577C-0A84-4EB5-9890-5C4A5DE436C1}" destId="{323786E5-39C9-44D9-9C67-CEB2EB1446D1}" srcOrd="2" destOrd="0" presId="urn:microsoft.com/office/officeart/2009/3/layout/HorizontalOrganizationChart"/>
    <dgm:cxn modelId="{FC5CD17E-9DDE-40E3-BADB-7CFD811E8ABC}" type="presParOf" srcId="{D5B1B628-5CA3-4CCF-9BBB-EBA6D355BC05}" destId="{7B56A7B7-9863-4AFA-975D-77AA1F4B308B}" srcOrd="2" destOrd="0" presId="urn:microsoft.com/office/officeart/2009/3/layout/HorizontalOrganizationChart"/>
    <dgm:cxn modelId="{F0151182-F98B-4C02-993D-D6A10A8A87CF}" type="presParOf" srcId="{5E2C9058-49C9-460E-B567-450CDD0BBAED}" destId="{645C35D7-3FD0-4481-BE04-21F191CDD24A}" srcOrd="2" destOrd="0" presId="urn:microsoft.com/office/officeart/2009/3/layout/HorizontalOrganizationChart"/>
    <dgm:cxn modelId="{BB26060B-DBEC-43DD-97E0-F64660358E41}" type="presParOf" srcId="{5E2C9058-49C9-460E-B567-450CDD0BBAED}" destId="{234A017D-3727-4DEC-B776-B20C7A3A7071}" srcOrd="3" destOrd="0" presId="urn:microsoft.com/office/officeart/2009/3/layout/HorizontalOrganizationChart"/>
    <dgm:cxn modelId="{9326200D-0B4C-4A52-BDE9-1CD7C841B910}" type="presParOf" srcId="{234A017D-3727-4DEC-B776-B20C7A3A7071}" destId="{2CE433EA-977A-43E4-B293-4E01C144691E}" srcOrd="0" destOrd="0" presId="urn:microsoft.com/office/officeart/2009/3/layout/HorizontalOrganizationChart"/>
    <dgm:cxn modelId="{D571EA7C-88A0-4AC0-A60C-ED014BADC262}" type="presParOf" srcId="{2CE433EA-977A-43E4-B293-4E01C144691E}" destId="{B424E8BE-5C56-47EF-AE26-5203C0BCB981}" srcOrd="0" destOrd="0" presId="urn:microsoft.com/office/officeart/2009/3/layout/HorizontalOrganizationChart"/>
    <dgm:cxn modelId="{51D3AC01-3B6D-404E-A32D-A22D7D6C52D1}" type="presParOf" srcId="{2CE433EA-977A-43E4-B293-4E01C144691E}" destId="{3FF714CE-F2B2-4BA0-8CB6-58F20B1746DE}" srcOrd="1" destOrd="0" presId="urn:microsoft.com/office/officeart/2009/3/layout/HorizontalOrganizationChart"/>
    <dgm:cxn modelId="{23408905-7734-48CA-8BA7-9CDF7DCE5D74}" type="presParOf" srcId="{234A017D-3727-4DEC-B776-B20C7A3A7071}" destId="{F19CE4EE-560A-4D8D-8314-AE0975C0F366}" srcOrd="1" destOrd="0" presId="urn:microsoft.com/office/officeart/2009/3/layout/HorizontalOrganizationChart"/>
    <dgm:cxn modelId="{EDF229C5-3168-42DD-BFAC-4B0DA989F72F}" type="presParOf" srcId="{F19CE4EE-560A-4D8D-8314-AE0975C0F366}" destId="{4E571544-5E15-411A-900B-0F32BCEAEFF5}" srcOrd="0" destOrd="0" presId="urn:microsoft.com/office/officeart/2009/3/layout/HorizontalOrganizationChart"/>
    <dgm:cxn modelId="{1E63792D-28F1-4318-9E64-521628B47911}" type="presParOf" srcId="{F19CE4EE-560A-4D8D-8314-AE0975C0F366}" destId="{4DC877C1-1AC0-46DE-8E17-06280684E709}" srcOrd="1" destOrd="0" presId="urn:microsoft.com/office/officeart/2009/3/layout/HorizontalOrganizationChart"/>
    <dgm:cxn modelId="{79F39112-EE4B-4F0F-89D8-2AA00E748EE7}" type="presParOf" srcId="{4DC877C1-1AC0-46DE-8E17-06280684E709}" destId="{C7945029-7598-42A9-BBD5-9651D1C8BBB4}" srcOrd="0" destOrd="0" presId="urn:microsoft.com/office/officeart/2009/3/layout/HorizontalOrganizationChart"/>
    <dgm:cxn modelId="{77A68F20-A6CB-4A7C-AC6C-7E50636F932E}" type="presParOf" srcId="{C7945029-7598-42A9-BBD5-9651D1C8BBB4}" destId="{432642D0-886E-487F-AB75-629FC57E6645}" srcOrd="0" destOrd="0" presId="urn:microsoft.com/office/officeart/2009/3/layout/HorizontalOrganizationChart"/>
    <dgm:cxn modelId="{9355D2EA-F400-4727-A8C6-37473CAAB449}" type="presParOf" srcId="{C7945029-7598-42A9-BBD5-9651D1C8BBB4}" destId="{FDFD14A2-0CB3-4F30-A041-05D9638648B4}" srcOrd="1" destOrd="0" presId="urn:microsoft.com/office/officeart/2009/3/layout/HorizontalOrganizationChart"/>
    <dgm:cxn modelId="{F6213EAE-58DA-4A7A-A7E7-41552EFB751F}" type="presParOf" srcId="{4DC877C1-1AC0-46DE-8E17-06280684E709}" destId="{D8293C05-76D1-4A82-A43A-EB25997BF8C9}" srcOrd="1" destOrd="0" presId="urn:microsoft.com/office/officeart/2009/3/layout/HorizontalOrganizationChart"/>
    <dgm:cxn modelId="{45FD19EE-264B-4DEF-AF42-DF125E8ADC42}" type="presParOf" srcId="{D8293C05-76D1-4A82-A43A-EB25997BF8C9}" destId="{9E76F974-B7BD-4410-AD37-5148084DB234}" srcOrd="0" destOrd="0" presId="urn:microsoft.com/office/officeart/2009/3/layout/HorizontalOrganizationChart"/>
    <dgm:cxn modelId="{8892F43A-606A-4F20-B6C8-A26BE6B9F794}" type="presParOf" srcId="{D8293C05-76D1-4A82-A43A-EB25997BF8C9}" destId="{D7878EAA-1965-47A7-A5D3-21DF600F7F9C}" srcOrd="1" destOrd="0" presId="urn:microsoft.com/office/officeart/2009/3/layout/HorizontalOrganizationChart"/>
    <dgm:cxn modelId="{6F70EDF2-46BB-4342-91FD-260D97764429}" type="presParOf" srcId="{D7878EAA-1965-47A7-A5D3-21DF600F7F9C}" destId="{4C9DDF94-B251-4AF3-9168-D1DB5CDFE316}" srcOrd="0" destOrd="0" presId="urn:microsoft.com/office/officeart/2009/3/layout/HorizontalOrganizationChart"/>
    <dgm:cxn modelId="{AD6F4492-5B39-4AAD-B2D2-8DA8E5213ED1}" type="presParOf" srcId="{4C9DDF94-B251-4AF3-9168-D1DB5CDFE316}" destId="{1E9E1E67-92F6-45C4-9E17-8AAC5FCC054C}" srcOrd="0" destOrd="0" presId="urn:microsoft.com/office/officeart/2009/3/layout/HorizontalOrganizationChart"/>
    <dgm:cxn modelId="{AFF3E059-2435-42F8-928B-0BCAA92117E6}" type="presParOf" srcId="{4C9DDF94-B251-4AF3-9168-D1DB5CDFE316}" destId="{1AB23D42-DE50-4459-9470-149C8061FF2B}" srcOrd="1" destOrd="0" presId="urn:microsoft.com/office/officeart/2009/3/layout/HorizontalOrganizationChart"/>
    <dgm:cxn modelId="{E2B41512-F5E9-4B50-A0D0-C36428240F2F}" type="presParOf" srcId="{D7878EAA-1965-47A7-A5D3-21DF600F7F9C}" destId="{71BC4BCC-B431-46A9-B730-F83A2FC2616C}" srcOrd="1" destOrd="0" presId="urn:microsoft.com/office/officeart/2009/3/layout/HorizontalOrganizationChart"/>
    <dgm:cxn modelId="{E9AFB239-3ABC-4AAE-A659-566D3BE1599C}" type="presParOf" srcId="{D7878EAA-1965-47A7-A5D3-21DF600F7F9C}" destId="{BF676A6B-EEE5-48A6-8AC6-93B897F1D7CA}" srcOrd="2" destOrd="0" presId="urn:microsoft.com/office/officeart/2009/3/layout/HorizontalOrganizationChart"/>
    <dgm:cxn modelId="{CCAE7063-DB97-42DC-AE94-422B6635417E}" type="presParOf" srcId="{4DC877C1-1AC0-46DE-8E17-06280684E709}" destId="{11B82122-91CA-413E-BA49-35CB049B8F4C}" srcOrd="2" destOrd="0" presId="urn:microsoft.com/office/officeart/2009/3/layout/HorizontalOrganizationChart"/>
    <dgm:cxn modelId="{EF603A69-A08B-4C65-AFA4-2FFA198A59B3}" type="presParOf" srcId="{F19CE4EE-560A-4D8D-8314-AE0975C0F366}" destId="{2B5E2012-D46F-4118-9B5A-7E3AC521A265}" srcOrd="2" destOrd="0" presId="urn:microsoft.com/office/officeart/2009/3/layout/HorizontalOrganizationChart"/>
    <dgm:cxn modelId="{FD6C7417-9DC5-4B7B-8416-D2EE797FBF2A}" type="presParOf" srcId="{F19CE4EE-560A-4D8D-8314-AE0975C0F366}" destId="{98F404DC-4049-42BB-84D5-19D6285E025B}" srcOrd="3" destOrd="0" presId="urn:microsoft.com/office/officeart/2009/3/layout/HorizontalOrganizationChart"/>
    <dgm:cxn modelId="{3A69CD8B-85C9-4485-8945-94A71E234B9A}" type="presParOf" srcId="{98F404DC-4049-42BB-84D5-19D6285E025B}" destId="{9E1109D9-9DC6-491E-81CC-8696BC2372F7}" srcOrd="0" destOrd="0" presId="urn:microsoft.com/office/officeart/2009/3/layout/HorizontalOrganizationChart"/>
    <dgm:cxn modelId="{57F9E8F8-5C22-4613-ADB4-AD512558663D}" type="presParOf" srcId="{9E1109D9-9DC6-491E-81CC-8696BC2372F7}" destId="{92BCA6EE-0A04-4199-886A-D50285AEE1A2}" srcOrd="0" destOrd="0" presId="urn:microsoft.com/office/officeart/2009/3/layout/HorizontalOrganizationChart"/>
    <dgm:cxn modelId="{3142001C-19D8-4D7C-956B-C65C3F4CCEFB}" type="presParOf" srcId="{9E1109D9-9DC6-491E-81CC-8696BC2372F7}" destId="{3D7A18FD-E443-4CB5-9D8A-1A406DF95979}" srcOrd="1" destOrd="0" presId="urn:microsoft.com/office/officeart/2009/3/layout/HorizontalOrganizationChart"/>
    <dgm:cxn modelId="{DF6FD40D-0729-45DC-88F2-A7754D4B8E05}" type="presParOf" srcId="{98F404DC-4049-42BB-84D5-19D6285E025B}" destId="{EAD57C01-2DBE-41FA-8F71-D05D85368B50}" srcOrd="1" destOrd="0" presId="urn:microsoft.com/office/officeart/2009/3/layout/HorizontalOrganizationChart"/>
    <dgm:cxn modelId="{A7DC7F84-BF2D-4055-88DA-A8A0DE59F92B}" type="presParOf" srcId="{EAD57C01-2DBE-41FA-8F71-D05D85368B50}" destId="{F391D0A9-8527-4467-8C41-365B2E7953E7}" srcOrd="0" destOrd="0" presId="urn:microsoft.com/office/officeart/2009/3/layout/HorizontalOrganizationChart"/>
    <dgm:cxn modelId="{1BC0E208-BDFD-41A7-92E4-A141618609CE}" type="presParOf" srcId="{EAD57C01-2DBE-41FA-8F71-D05D85368B50}" destId="{5A89689C-ECCB-4D1E-A29B-772D0A3C5325}" srcOrd="1" destOrd="0" presId="urn:microsoft.com/office/officeart/2009/3/layout/HorizontalOrganizationChart"/>
    <dgm:cxn modelId="{C58CD1FC-14EE-49D5-BEF2-14718D8BFA53}" type="presParOf" srcId="{5A89689C-ECCB-4D1E-A29B-772D0A3C5325}" destId="{5458494F-83F3-4C31-82C1-0B838F3898F5}" srcOrd="0" destOrd="0" presId="urn:microsoft.com/office/officeart/2009/3/layout/HorizontalOrganizationChart"/>
    <dgm:cxn modelId="{29C0D1CD-D914-4EEE-8B63-23487522AC6B}" type="presParOf" srcId="{5458494F-83F3-4C31-82C1-0B838F3898F5}" destId="{C0FDD7B5-04BA-467C-A007-469FBE4882E6}" srcOrd="0" destOrd="0" presId="urn:microsoft.com/office/officeart/2009/3/layout/HorizontalOrganizationChart"/>
    <dgm:cxn modelId="{DCF1C87C-61ED-44AF-8F5C-0C188C20C511}" type="presParOf" srcId="{5458494F-83F3-4C31-82C1-0B838F3898F5}" destId="{DFF33980-7689-4CA0-A95C-F97FD38B2369}" srcOrd="1" destOrd="0" presId="urn:microsoft.com/office/officeart/2009/3/layout/HorizontalOrganizationChart"/>
    <dgm:cxn modelId="{4F19CA0C-F9E5-4F06-BF06-C1C098D9D16D}" type="presParOf" srcId="{5A89689C-ECCB-4D1E-A29B-772D0A3C5325}" destId="{8B5DC938-A50F-4E0F-B867-2427470CF572}" srcOrd="1" destOrd="0" presId="urn:microsoft.com/office/officeart/2009/3/layout/HorizontalOrganizationChart"/>
    <dgm:cxn modelId="{C5C7A6F1-C92A-476A-9710-B75124BD55E5}" type="presParOf" srcId="{5A89689C-ECCB-4D1E-A29B-772D0A3C5325}" destId="{2249F85E-AE89-4C60-A405-E8691D0A55D1}" srcOrd="2" destOrd="0" presId="urn:microsoft.com/office/officeart/2009/3/layout/HorizontalOrganizationChart"/>
    <dgm:cxn modelId="{AA3006CC-9E59-4887-B05E-86DADBBF163A}" type="presParOf" srcId="{EAD57C01-2DBE-41FA-8F71-D05D85368B50}" destId="{537870CD-EA9D-40B7-89A7-63090F295F5F}" srcOrd="2" destOrd="0" presId="urn:microsoft.com/office/officeart/2009/3/layout/HorizontalOrganizationChart"/>
    <dgm:cxn modelId="{4CC1CA15-0DAE-4A66-92FA-7BA4F1A72150}" type="presParOf" srcId="{EAD57C01-2DBE-41FA-8F71-D05D85368B50}" destId="{FDFEAB9A-C8AB-49EA-B4EC-7DD2E4B82D42}" srcOrd="3" destOrd="0" presId="urn:microsoft.com/office/officeart/2009/3/layout/HorizontalOrganizationChart"/>
    <dgm:cxn modelId="{6C196E51-EA20-48AE-95AD-F967AF5DC93E}" type="presParOf" srcId="{FDFEAB9A-C8AB-49EA-B4EC-7DD2E4B82D42}" destId="{1F9762A6-B7A8-47F0-BCF4-61014BF9617D}" srcOrd="0" destOrd="0" presId="urn:microsoft.com/office/officeart/2009/3/layout/HorizontalOrganizationChart"/>
    <dgm:cxn modelId="{515D39C5-A473-4E9E-8915-57759959EA98}" type="presParOf" srcId="{1F9762A6-B7A8-47F0-BCF4-61014BF9617D}" destId="{6AE01620-27B1-45AD-A281-607FB2FA7DCA}" srcOrd="0" destOrd="0" presId="urn:microsoft.com/office/officeart/2009/3/layout/HorizontalOrganizationChart"/>
    <dgm:cxn modelId="{E900D302-B94E-4AAB-B276-B91C6ADCC8EA}" type="presParOf" srcId="{1F9762A6-B7A8-47F0-BCF4-61014BF9617D}" destId="{A34E4033-6A9F-44DD-99CB-F98BA636BC57}" srcOrd="1" destOrd="0" presId="urn:microsoft.com/office/officeart/2009/3/layout/HorizontalOrganizationChart"/>
    <dgm:cxn modelId="{97F24BF7-94C3-4AB9-9880-C2430E44AA05}" type="presParOf" srcId="{FDFEAB9A-C8AB-49EA-B4EC-7DD2E4B82D42}" destId="{32B9DB9E-2AF7-4DBF-86DE-7C984DAB9EC4}" srcOrd="1" destOrd="0" presId="urn:microsoft.com/office/officeart/2009/3/layout/HorizontalOrganizationChart"/>
    <dgm:cxn modelId="{5116B2DC-85D9-4FE2-9F02-9249B1F5793D}" type="presParOf" srcId="{32B9DB9E-2AF7-4DBF-86DE-7C984DAB9EC4}" destId="{19AFAFAD-DAC6-4BFA-8E2E-B570661F78AF}" srcOrd="0" destOrd="0" presId="urn:microsoft.com/office/officeart/2009/3/layout/HorizontalOrganizationChart"/>
    <dgm:cxn modelId="{EA75B50E-0830-4F6F-9E53-003EB5046BD3}" type="presParOf" srcId="{32B9DB9E-2AF7-4DBF-86DE-7C984DAB9EC4}" destId="{24F9A91F-94BF-4CF1-A14F-9FA68959A5F0}" srcOrd="1" destOrd="0" presId="urn:microsoft.com/office/officeart/2009/3/layout/HorizontalOrganizationChart"/>
    <dgm:cxn modelId="{37F89ED5-F5A7-487C-B84F-78A6F94A2F48}" type="presParOf" srcId="{24F9A91F-94BF-4CF1-A14F-9FA68959A5F0}" destId="{16DF3BB3-38C2-4A55-9546-534E3DEB93D2}" srcOrd="0" destOrd="0" presId="urn:microsoft.com/office/officeart/2009/3/layout/HorizontalOrganizationChart"/>
    <dgm:cxn modelId="{98EF9CBA-5001-4FB5-8A17-929A7286BA78}" type="presParOf" srcId="{16DF3BB3-38C2-4A55-9546-534E3DEB93D2}" destId="{F24F38D5-F8F3-43A1-ACF9-002A25A454C7}" srcOrd="0" destOrd="0" presId="urn:microsoft.com/office/officeart/2009/3/layout/HorizontalOrganizationChart"/>
    <dgm:cxn modelId="{A7C39896-0C9D-45DD-91AA-302DE6BB4B06}" type="presParOf" srcId="{16DF3BB3-38C2-4A55-9546-534E3DEB93D2}" destId="{4B48C9A6-AD87-4797-B51F-03D43BA831D8}" srcOrd="1" destOrd="0" presId="urn:microsoft.com/office/officeart/2009/3/layout/HorizontalOrganizationChart"/>
    <dgm:cxn modelId="{2365F4D0-1A95-4D48-9032-67F1E747C4F5}" type="presParOf" srcId="{24F9A91F-94BF-4CF1-A14F-9FA68959A5F0}" destId="{8FC8812B-793C-44EF-B1FB-8EFED5FC0815}" srcOrd="1" destOrd="0" presId="urn:microsoft.com/office/officeart/2009/3/layout/HorizontalOrganizationChart"/>
    <dgm:cxn modelId="{F61F41E6-B8B1-44D9-964B-8DD9999BC633}" type="presParOf" srcId="{24F9A91F-94BF-4CF1-A14F-9FA68959A5F0}" destId="{32162FD2-59B7-459B-8DB6-C665F8D911F5}" srcOrd="2" destOrd="0" presId="urn:microsoft.com/office/officeart/2009/3/layout/HorizontalOrganizationChart"/>
    <dgm:cxn modelId="{8BB16A12-BE06-4311-BE71-4A3763269DEA}" type="presParOf" srcId="{32B9DB9E-2AF7-4DBF-86DE-7C984DAB9EC4}" destId="{384D64AC-0608-40CD-8C9B-2B6171F491CD}" srcOrd="2" destOrd="0" presId="urn:microsoft.com/office/officeart/2009/3/layout/HorizontalOrganizationChart"/>
    <dgm:cxn modelId="{7F47D17C-D2FE-4769-A723-427908733F92}" type="presParOf" srcId="{32B9DB9E-2AF7-4DBF-86DE-7C984DAB9EC4}" destId="{D595EBB5-4FB7-4E81-BEB1-BCD40F1CD65A}" srcOrd="3" destOrd="0" presId="urn:microsoft.com/office/officeart/2009/3/layout/HorizontalOrganizationChart"/>
    <dgm:cxn modelId="{D928DA91-6A98-4B2A-BA50-EF35DA2C187D}" type="presParOf" srcId="{D595EBB5-4FB7-4E81-BEB1-BCD40F1CD65A}" destId="{1CCD9742-207D-4711-802B-ED69C7C8E205}" srcOrd="0" destOrd="0" presId="urn:microsoft.com/office/officeart/2009/3/layout/HorizontalOrganizationChart"/>
    <dgm:cxn modelId="{626BA593-EC40-4937-95DA-38416D8BC59F}" type="presParOf" srcId="{1CCD9742-207D-4711-802B-ED69C7C8E205}" destId="{7B601500-3E84-448B-ABA7-32038CA69C73}" srcOrd="0" destOrd="0" presId="urn:microsoft.com/office/officeart/2009/3/layout/HorizontalOrganizationChart"/>
    <dgm:cxn modelId="{4D9B3B1C-D3C1-463C-B0C4-5191B6018412}" type="presParOf" srcId="{1CCD9742-207D-4711-802B-ED69C7C8E205}" destId="{D153DFC0-F882-45E1-A03A-2110AAC8507B}" srcOrd="1" destOrd="0" presId="urn:microsoft.com/office/officeart/2009/3/layout/HorizontalOrganizationChart"/>
    <dgm:cxn modelId="{A6EF9BA9-62DF-48E0-A2D2-25834217639F}" type="presParOf" srcId="{D595EBB5-4FB7-4E81-BEB1-BCD40F1CD65A}" destId="{E3EC2407-CAC8-4E48-826B-859A78D6B525}" srcOrd="1" destOrd="0" presId="urn:microsoft.com/office/officeart/2009/3/layout/HorizontalOrganizationChart"/>
    <dgm:cxn modelId="{87F48F46-2B2E-4D29-809F-4A86D1F65D5A}" type="presParOf" srcId="{D595EBB5-4FB7-4E81-BEB1-BCD40F1CD65A}" destId="{52DDAB5E-E9F2-47DD-B92B-9B9C83FC685C}" srcOrd="2" destOrd="0" presId="urn:microsoft.com/office/officeart/2009/3/layout/HorizontalOrganizationChart"/>
    <dgm:cxn modelId="{9010E051-5945-4146-AB3A-FF0E5AA8291F}" type="presParOf" srcId="{FDFEAB9A-C8AB-49EA-B4EC-7DD2E4B82D42}" destId="{57BA8334-ECB0-4EFA-8275-FB452FF5FF8C}" srcOrd="2" destOrd="0" presId="urn:microsoft.com/office/officeart/2009/3/layout/HorizontalOrganizationChart"/>
    <dgm:cxn modelId="{06F239EC-F42C-487C-B788-82039F7FF27C}" type="presParOf" srcId="{EAD57C01-2DBE-41FA-8F71-D05D85368B50}" destId="{C6EFC896-CD99-4951-9884-BF8D0911D6F1}" srcOrd="4" destOrd="0" presId="urn:microsoft.com/office/officeart/2009/3/layout/HorizontalOrganizationChart"/>
    <dgm:cxn modelId="{EBABD201-273B-404B-8631-BEC106EC917F}" type="presParOf" srcId="{EAD57C01-2DBE-41FA-8F71-D05D85368B50}" destId="{19CC09FD-6725-4CCD-ACDC-C893BDD3A682}" srcOrd="5" destOrd="0" presId="urn:microsoft.com/office/officeart/2009/3/layout/HorizontalOrganizationChart"/>
    <dgm:cxn modelId="{77EC7940-7A99-4994-8A90-FA55689233B9}" type="presParOf" srcId="{19CC09FD-6725-4CCD-ACDC-C893BDD3A682}" destId="{5F9CA4E9-C3CC-409C-8FDE-0940B5D70A5D}" srcOrd="0" destOrd="0" presId="urn:microsoft.com/office/officeart/2009/3/layout/HorizontalOrganizationChart"/>
    <dgm:cxn modelId="{13D2DDC9-4E87-4258-8A97-2DA0F15E4B3E}" type="presParOf" srcId="{5F9CA4E9-C3CC-409C-8FDE-0940B5D70A5D}" destId="{F2B37983-7F73-4FCE-95A4-8C7940133DBF}" srcOrd="0" destOrd="0" presId="urn:microsoft.com/office/officeart/2009/3/layout/HorizontalOrganizationChart"/>
    <dgm:cxn modelId="{17887950-04C2-4B66-8DC5-93A4AED3A313}" type="presParOf" srcId="{5F9CA4E9-C3CC-409C-8FDE-0940B5D70A5D}" destId="{9EEC5B63-79CC-4264-9FDE-EDF38BAF36E9}" srcOrd="1" destOrd="0" presId="urn:microsoft.com/office/officeart/2009/3/layout/HorizontalOrganizationChart"/>
    <dgm:cxn modelId="{B2BEE147-C7F7-4297-8424-FE68DA0A5A9C}" type="presParOf" srcId="{19CC09FD-6725-4CCD-ACDC-C893BDD3A682}" destId="{1F6B8C4A-2E68-47ED-B7CA-F8A52E253129}" srcOrd="1" destOrd="0" presId="urn:microsoft.com/office/officeart/2009/3/layout/HorizontalOrganizationChart"/>
    <dgm:cxn modelId="{86FF8717-6831-4718-AB93-F7C10F3454D5}" type="presParOf" srcId="{19CC09FD-6725-4CCD-ACDC-C893BDD3A682}" destId="{719CEEAA-EBF4-46BE-84A6-E2D0511342C7}" srcOrd="2" destOrd="0" presId="urn:microsoft.com/office/officeart/2009/3/layout/HorizontalOrganizationChart"/>
    <dgm:cxn modelId="{2A5E68B8-6146-4EF1-BF51-54E8D170DFBB}" type="presParOf" srcId="{98F404DC-4049-42BB-84D5-19D6285E025B}" destId="{4BB2FDA8-4382-4CD4-A41C-EDCF63472618}" srcOrd="2" destOrd="0" presId="urn:microsoft.com/office/officeart/2009/3/layout/HorizontalOrganizationChart"/>
    <dgm:cxn modelId="{E89718E5-FE18-432E-9BF9-EC9C77E51C9D}" type="presParOf" srcId="{F19CE4EE-560A-4D8D-8314-AE0975C0F366}" destId="{7E01E31A-A8E7-4C35-9539-725B9F66F8D8}" srcOrd="4" destOrd="0" presId="urn:microsoft.com/office/officeart/2009/3/layout/HorizontalOrganizationChart"/>
    <dgm:cxn modelId="{E4C5E234-01F0-44DA-B027-65B6DC462F85}" type="presParOf" srcId="{F19CE4EE-560A-4D8D-8314-AE0975C0F366}" destId="{F15C5B0A-43E6-4684-8F19-BD7B155FECBA}" srcOrd="5" destOrd="0" presId="urn:microsoft.com/office/officeart/2009/3/layout/HorizontalOrganizationChart"/>
    <dgm:cxn modelId="{2FF0A0A7-ABE8-4936-BACC-D4F331861B1A}" type="presParOf" srcId="{F15C5B0A-43E6-4684-8F19-BD7B155FECBA}" destId="{BAB7DB9C-9852-4966-961E-1687EA550F13}" srcOrd="0" destOrd="0" presId="urn:microsoft.com/office/officeart/2009/3/layout/HorizontalOrganizationChart"/>
    <dgm:cxn modelId="{55B65048-43DE-42C0-98BF-AF21378B9F48}" type="presParOf" srcId="{BAB7DB9C-9852-4966-961E-1687EA550F13}" destId="{65D7B6EA-AE60-4781-87DE-F405B3D79AD3}" srcOrd="0" destOrd="0" presId="urn:microsoft.com/office/officeart/2009/3/layout/HorizontalOrganizationChart"/>
    <dgm:cxn modelId="{F9CA2977-7B13-4127-9201-4B0889817E23}" type="presParOf" srcId="{BAB7DB9C-9852-4966-961E-1687EA550F13}" destId="{124C6203-14B0-47FF-B653-BE2D2E567923}" srcOrd="1" destOrd="0" presId="urn:microsoft.com/office/officeart/2009/3/layout/HorizontalOrganizationChart"/>
    <dgm:cxn modelId="{406AF2F1-AB73-44DE-9440-AA31B2096C4A}" type="presParOf" srcId="{F15C5B0A-43E6-4684-8F19-BD7B155FECBA}" destId="{C4BEA38D-71AD-4B33-A5B9-8DD97D1BAFE5}" srcOrd="1" destOrd="0" presId="urn:microsoft.com/office/officeart/2009/3/layout/HorizontalOrganizationChart"/>
    <dgm:cxn modelId="{0FF4E951-E897-4AE5-9FF0-A56D2B82E8DC}" type="presParOf" srcId="{C4BEA38D-71AD-4B33-A5B9-8DD97D1BAFE5}" destId="{84A5D5FB-5439-46E3-8694-EADF6A672F05}" srcOrd="0" destOrd="0" presId="urn:microsoft.com/office/officeart/2009/3/layout/HorizontalOrganizationChart"/>
    <dgm:cxn modelId="{8707E799-B671-467A-B1C2-BF5069A14181}" type="presParOf" srcId="{C4BEA38D-71AD-4B33-A5B9-8DD97D1BAFE5}" destId="{667667FA-4292-48E4-983C-E6A2A65C3734}" srcOrd="1" destOrd="0" presId="urn:microsoft.com/office/officeart/2009/3/layout/HorizontalOrganizationChart"/>
    <dgm:cxn modelId="{2ED32039-2857-4285-9BE4-B99FC5207A80}" type="presParOf" srcId="{667667FA-4292-48E4-983C-E6A2A65C3734}" destId="{EF4B50E2-2560-4219-B31A-F2CC35924C7F}" srcOrd="0" destOrd="0" presId="urn:microsoft.com/office/officeart/2009/3/layout/HorizontalOrganizationChart"/>
    <dgm:cxn modelId="{7009282F-B6F6-4E3B-B5D4-D9EF6AE31561}" type="presParOf" srcId="{EF4B50E2-2560-4219-B31A-F2CC35924C7F}" destId="{9655863B-0F21-4CCA-8380-534AFB02DCDF}" srcOrd="0" destOrd="0" presId="urn:microsoft.com/office/officeart/2009/3/layout/HorizontalOrganizationChart"/>
    <dgm:cxn modelId="{EF25F817-FFDE-4009-A6B8-904B38B672C1}" type="presParOf" srcId="{EF4B50E2-2560-4219-B31A-F2CC35924C7F}" destId="{EB754714-6E87-44E3-BEEE-716F3230B1CF}" srcOrd="1" destOrd="0" presId="urn:microsoft.com/office/officeart/2009/3/layout/HorizontalOrganizationChart"/>
    <dgm:cxn modelId="{506CBA17-165C-448D-A5BE-75CAF2BE02CB}" type="presParOf" srcId="{667667FA-4292-48E4-983C-E6A2A65C3734}" destId="{330A0BC5-D686-4B78-904D-82CC36AE9825}" srcOrd="1" destOrd="0" presId="urn:microsoft.com/office/officeart/2009/3/layout/HorizontalOrganizationChart"/>
    <dgm:cxn modelId="{304B3B85-0F95-458E-A9D5-8E65C55343A0}" type="presParOf" srcId="{330A0BC5-D686-4B78-904D-82CC36AE9825}" destId="{338C3531-C430-4747-964C-53CA44D84FE9}" srcOrd="0" destOrd="0" presId="urn:microsoft.com/office/officeart/2009/3/layout/HorizontalOrganizationChart"/>
    <dgm:cxn modelId="{9494C4A2-8569-46EB-8A26-54B24323554A}" type="presParOf" srcId="{330A0BC5-D686-4B78-904D-82CC36AE9825}" destId="{5D523C3B-E6DE-4D5A-8129-6A6E6987724D}" srcOrd="1" destOrd="0" presId="urn:microsoft.com/office/officeart/2009/3/layout/HorizontalOrganizationChart"/>
    <dgm:cxn modelId="{A8024D92-21CB-40C3-BB88-D8E685228B8A}" type="presParOf" srcId="{5D523C3B-E6DE-4D5A-8129-6A6E6987724D}" destId="{1E135BDE-C42B-478E-9C0D-302FB93BF7D7}" srcOrd="0" destOrd="0" presId="urn:microsoft.com/office/officeart/2009/3/layout/HorizontalOrganizationChart"/>
    <dgm:cxn modelId="{943E738C-BEAD-49C5-8D19-D4D20F4849B7}" type="presParOf" srcId="{1E135BDE-C42B-478E-9C0D-302FB93BF7D7}" destId="{29C8BCDC-7EEC-4F71-A486-8CABF1CF3274}" srcOrd="0" destOrd="0" presId="urn:microsoft.com/office/officeart/2009/3/layout/HorizontalOrganizationChart"/>
    <dgm:cxn modelId="{4456A642-66D1-45EA-8309-562E641CD834}" type="presParOf" srcId="{1E135BDE-C42B-478E-9C0D-302FB93BF7D7}" destId="{CA51F8DE-EE63-426D-9558-1A2F8206B6FB}" srcOrd="1" destOrd="0" presId="urn:microsoft.com/office/officeart/2009/3/layout/HorizontalOrganizationChart"/>
    <dgm:cxn modelId="{C3A7B14B-43F4-44A9-B69D-DA3D7E3B8C88}" type="presParOf" srcId="{5D523C3B-E6DE-4D5A-8129-6A6E6987724D}" destId="{082CD0EA-9270-45D1-89FB-C7BD9FE7239E}" srcOrd="1" destOrd="0" presId="urn:microsoft.com/office/officeart/2009/3/layout/HorizontalOrganizationChart"/>
    <dgm:cxn modelId="{68CD7883-7654-4627-864E-90AFE38B18F1}" type="presParOf" srcId="{5D523C3B-E6DE-4D5A-8129-6A6E6987724D}" destId="{87594F05-5E5D-4B1C-95E6-B9BF6D5F871A}" srcOrd="2" destOrd="0" presId="urn:microsoft.com/office/officeart/2009/3/layout/HorizontalOrganizationChart"/>
    <dgm:cxn modelId="{FCF221D4-4C70-4AC9-9608-683E5F46900B}" type="presParOf" srcId="{667667FA-4292-48E4-983C-E6A2A65C3734}" destId="{0CDA67AD-6E2C-46E7-B8F9-74C1D8E08ED0}" srcOrd="2" destOrd="0" presId="urn:microsoft.com/office/officeart/2009/3/layout/HorizontalOrganizationChart"/>
    <dgm:cxn modelId="{D22318FC-207A-41B7-8391-8BDD04918704}" type="presParOf" srcId="{C4BEA38D-71AD-4B33-A5B9-8DD97D1BAFE5}" destId="{8DD1AA54-77D1-4ECC-9A99-9870098140D2}" srcOrd="2" destOrd="0" presId="urn:microsoft.com/office/officeart/2009/3/layout/HorizontalOrganizationChart"/>
    <dgm:cxn modelId="{8912F332-04DC-4407-A94C-2AA7B043E55C}" type="presParOf" srcId="{C4BEA38D-71AD-4B33-A5B9-8DD97D1BAFE5}" destId="{88F791E3-CEAC-426E-80D1-A7B90FE44AAD}" srcOrd="3" destOrd="0" presId="urn:microsoft.com/office/officeart/2009/3/layout/HorizontalOrganizationChart"/>
    <dgm:cxn modelId="{FA671772-AEE7-4EBC-9A51-5E390E9F3CC8}" type="presParOf" srcId="{88F791E3-CEAC-426E-80D1-A7B90FE44AAD}" destId="{402296FC-16DE-4E51-85DF-67847835884A}" srcOrd="0" destOrd="0" presId="urn:microsoft.com/office/officeart/2009/3/layout/HorizontalOrganizationChart"/>
    <dgm:cxn modelId="{5D11B2E7-430E-40A6-AE5C-8E49B71B6A84}" type="presParOf" srcId="{402296FC-16DE-4E51-85DF-67847835884A}" destId="{4BF59677-EA21-470E-8F1A-E48F497A1037}" srcOrd="0" destOrd="0" presId="urn:microsoft.com/office/officeart/2009/3/layout/HorizontalOrganizationChart"/>
    <dgm:cxn modelId="{DC5E59D3-6158-4E9D-98FA-16C428E72F75}" type="presParOf" srcId="{402296FC-16DE-4E51-85DF-67847835884A}" destId="{154C9248-6911-4B25-A93D-7C5F48B7E376}" srcOrd="1" destOrd="0" presId="urn:microsoft.com/office/officeart/2009/3/layout/HorizontalOrganizationChart"/>
    <dgm:cxn modelId="{618DF00C-EF1F-49BD-BE4C-FBAE97DE5273}" type="presParOf" srcId="{88F791E3-CEAC-426E-80D1-A7B90FE44AAD}" destId="{33DB46B5-927A-4C0F-80CC-72B0C6667EE3}" srcOrd="1" destOrd="0" presId="urn:microsoft.com/office/officeart/2009/3/layout/HorizontalOrganizationChart"/>
    <dgm:cxn modelId="{7A3C9D2C-E881-41AE-AE82-865DFD24819E}" type="presParOf" srcId="{33DB46B5-927A-4C0F-80CC-72B0C6667EE3}" destId="{7FE840D9-709E-4ADE-A881-67F51792AF7A}" srcOrd="0" destOrd="0" presId="urn:microsoft.com/office/officeart/2009/3/layout/HorizontalOrganizationChart"/>
    <dgm:cxn modelId="{C9DF9124-D727-4979-9D25-F599F92C47BE}" type="presParOf" srcId="{33DB46B5-927A-4C0F-80CC-72B0C6667EE3}" destId="{D6DEB5A7-AA5F-4395-8E6F-E13FAD4E611A}" srcOrd="1" destOrd="0" presId="urn:microsoft.com/office/officeart/2009/3/layout/HorizontalOrganizationChart"/>
    <dgm:cxn modelId="{1D2FAE1E-5C6D-4321-A5A4-0A6304B69602}" type="presParOf" srcId="{D6DEB5A7-AA5F-4395-8E6F-E13FAD4E611A}" destId="{13887CB3-0B19-4224-BE67-6E06AC44C552}" srcOrd="0" destOrd="0" presId="urn:microsoft.com/office/officeart/2009/3/layout/HorizontalOrganizationChart"/>
    <dgm:cxn modelId="{D49156E6-7FAC-49FD-AF13-B88475E164A3}" type="presParOf" srcId="{13887CB3-0B19-4224-BE67-6E06AC44C552}" destId="{88B9DDC7-37C8-4575-8960-D1B5F4F15906}" srcOrd="0" destOrd="0" presId="urn:microsoft.com/office/officeart/2009/3/layout/HorizontalOrganizationChart"/>
    <dgm:cxn modelId="{C2F4F329-EEC4-4E24-B86F-460A6CBA40F5}" type="presParOf" srcId="{13887CB3-0B19-4224-BE67-6E06AC44C552}" destId="{CF8978AB-7B36-4898-84D1-2AC772079E36}" srcOrd="1" destOrd="0" presId="urn:microsoft.com/office/officeart/2009/3/layout/HorizontalOrganizationChart"/>
    <dgm:cxn modelId="{043F21C5-BDC3-41A2-9829-21D28983C4C2}" type="presParOf" srcId="{D6DEB5A7-AA5F-4395-8E6F-E13FAD4E611A}" destId="{1D53179A-C927-4579-9699-ECB853FFDBDE}" srcOrd="1" destOrd="0" presId="urn:microsoft.com/office/officeart/2009/3/layout/HorizontalOrganizationChart"/>
    <dgm:cxn modelId="{E68111B8-A0BC-4807-AFF8-3CACBDA8F026}" type="presParOf" srcId="{D6DEB5A7-AA5F-4395-8E6F-E13FAD4E611A}" destId="{D51FAC6B-C84C-4DAB-ABBE-C75F9B4F3376}" srcOrd="2" destOrd="0" presId="urn:microsoft.com/office/officeart/2009/3/layout/HorizontalOrganizationChart"/>
    <dgm:cxn modelId="{10E502A4-C81B-479E-AF5B-06D781146628}" type="presParOf" srcId="{33DB46B5-927A-4C0F-80CC-72B0C6667EE3}" destId="{13141549-8F6E-4F29-A1F2-BD7982E54B8A}" srcOrd="2" destOrd="0" presId="urn:microsoft.com/office/officeart/2009/3/layout/HorizontalOrganizationChart"/>
    <dgm:cxn modelId="{D79AC59A-0C01-42AA-A2DF-F9CC9AD717C6}" type="presParOf" srcId="{33DB46B5-927A-4C0F-80CC-72B0C6667EE3}" destId="{4A313689-19FE-428F-8347-A462C4FEAEB9}" srcOrd="3" destOrd="0" presId="urn:microsoft.com/office/officeart/2009/3/layout/HorizontalOrganizationChart"/>
    <dgm:cxn modelId="{2365FED8-2D33-4ADA-8BE8-12E8AB7961BC}" type="presParOf" srcId="{4A313689-19FE-428F-8347-A462C4FEAEB9}" destId="{E7426341-FAC8-4673-9041-DEB6885F826D}" srcOrd="0" destOrd="0" presId="urn:microsoft.com/office/officeart/2009/3/layout/HorizontalOrganizationChart"/>
    <dgm:cxn modelId="{3B01F793-74F4-4D69-87B9-BAF10877E3B6}" type="presParOf" srcId="{E7426341-FAC8-4673-9041-DEB6885F826D}" destId="{0CD89CA1-F2BE-43C0-AE4B-AFE828972169}" srcOrd="0" destOrd="0" presId="urn:microsoft.com/office/officeart/2009/3/layout/HorizontalOrganizationChart"/>
    <dgm:cxn modelId="{F9327522-FD0C-4FC2-838B-F351FEF9DC38}" type="presParOf" srcId="{E7426341-FAC8-4673-9041-DEB6885F826D}" destId="{D33FF007-DD06-477B-80E0-8F5F72407E9A}" srcOrd="1" destOrd="0" presId="urn:microsoft.com/office/officeart/2009/3/layout/HorizontalOrganizationChart"/>
    <dgm:cxn modelId="{38F6053A-E21D-4794-8DC9-C202CAD47A31}" type="presParOf" srcId="{4A313689-19FE-428F-8347-A462C4FEAEB9}" destId="{8CC68E9C-481D-49D1-BCDD-6B6D706DBA65}" srcOrd="1" destOrd="0" presId="urn:microsoft.com/office/officeart/2009/3/layout/HorizontalOrganizationChart"/>
    <dgm:cxn modelId="{DC87AB21-B30F-4E51-8070-49AAEF76D849}" type="presParOf" srcId="{4A313689-19FE-428F-8347-A462C4FEAEB9}" destId="{5B9D8F86-84A9-4422-8427-37F30C24B14F}" srcOrd="2" destOrd="0" presId="urn:microsoft.com/office/officeart/2009/3/layout/HorizontalOrganizationChart"/>
    <dgm:cxn modelId="{8C4A7D29-917C-46A2-A537-0E005599E390}" type="presParOf" srcId="{88F791E3-CEAC-426E-80D1-A7B90FE44AAD}" destId="{BCFF7FB3-2CDA-4C10-B0AF-5CE66919A1C7}" srcOrd="2" destOrd="0" presId="urn:microsoft.com/office/officeart/2009/3/layout/HorizontalOrganizationChart"/>
    <dgm:cxn modelId="{23FB8207-E48C-4763-8265-29EC0CD64955}" type="presParOf" srcId="{C4BEA38D-71AD-4B33-A5B9-8DD97D1BAFE5}" destId="{7B849B81-C0B8-455A-846A-33FC8DEC3B21}" srcOrd="4" destOrd="0" presId="urn:microsoft.com/office/officeart/2009/3/layout/HorizontalOrganizationChart"/>
    <dgm:cxn modelId="{40CF500D-F330-4DF8-935F-135EC8E43EBB}" type="presParOf" srcId="{C4BEA38D-71AD-4B33-A5B9-8DD97D1BAFE5}" destId="{D6DF8BD5-1BE2-4668-91C7-355EADB6F44E}" srcOrd="5" destOrd="0" presId="urn:microsoft.com/office/officeart/2009/3/layout/HorizontalOrganizationChart"/>
    <dgm:cxn modelId="{660F83FF-7E9F-436A-B746-F634A2EB569F}" type="presParOf" srcId="{D6DF8BD5-1BE2-4668-91C7-355EADB6F44E}" destId="{1FC5E626-3794-4626-AF33-021CACC97AF7}" srcOrd="0" destOrd="0" presId="urn:microsoft.com/office/officeart/2009/3/layout/HorizontalOrganizationChart"/>
    <dgm:cxn modelId="{C1AFD06C-74A2-4D11-AF35-6294A4C574E3}" type="presParOf" srcId="{1FC5E626-3794-4626-AF33-021CACC97AF7}" destId="{B5815D97-7F11-4C8E-8B01-F2682793AA32}" srcOrd="0" destOrd="0" presId="urn:microsoft.com/office/officeart/2009/3/layout/HorizontalOrganizationChart"/>
    <dgm:cxn modelId="{844573A2-B7C8-4652-B9CC-54A430211094}" type="presParOf" srcId="{1FC5E626-3794-4626-AF33-021CACC97AF7}" destId="{2FEA9D7A-6ABD-47B0-893D-D4BB6B9AB8AA}" srcOrd="1" destOrd="0" presId="urn:microsoft.com/office/officeart/2009/3/layout/HorizontalOrganizationChart"/>
    <dgm:cxn modelId="{5476F816-FB30-454F-949E-CDF825AA9AE9}" type="presParOf" srcId="{D6DF8BD5-1BE2-4668-91C7-355EADB6F44E}" destId="{77141B74-A2C8-439F-88DF-3AF88D7FF27A}" srcOrd="1" destOrd="0" presId="urn:microsoft.com/office/officeart/2009/3/layout/HorizontalOrganizationChart"/>
    <dgm:cxn modelId="{B959CBD7-00E0-485C-BDA3-954BBAE4E0CA}" type="presParOf" srcId="{77141B74-A2C8-439F-88DF-3AF88D7FF27A}" destId="{5C0C5E9F-A41D-4C49-8FEF-1F3FAB4085AA}" srcOrd="0" destOrd="0" presId="urn:microsoft.com/office/officeart/2009/3/layout/HorizontalOrganizationChart"/>
    <dgm:cxn modelId="{65EC274D-2CF5-4DCE-8894-86C96DEDDCD7}" type="presParOf" srcId="{77141B74-A2C8-439F-88DF-3AF88D7FF27A}" destId="{C6D87883-D4EA-4493-96FE-E3A1E52A363A}" srcOrd="1" destOrd="0" presId="urn:microsoft.com/office/officeart/2009/3/layout/HorizontalOrganizationChart"/>
    <dgm:cxn modelId="{7C69CA1B-413F-4132-ABE0-73417B9162A1}" type="presParOf" srcId="{C6D87883-D4EA-4493-96FE-E3A1E52A363A}" destId="{115983E9-443A-4203-8052-0B51C36BE55F}" srcOrd="0" destOrd="0" presId="urn:microsoft.com/office/officeart/2009/3/layout/HorizontalOrganizationChart"/>
    <dgm:cxn modelId="{37D26960-AE7F-462E-A4C5-0AD527003A23}" type="presParOf" srcId="{115983E9-443A-4203-8052-0B51C36BE55F}" destId="{B476CA15-B141-4C2D-B0F3-0CE3F553D281}" srcOrd="0" destOrd="0" presId="urn:microsoft.com/office/officeart/2009/3/layout/HorizontalOrganizationChart"/>
    <dgm:cxn modelId="{1CD6D501-9D15-484F-BB37-51F076338A72}" type="presParOf" srcId="{115983E9-443A-4203-8052-0B51C36BE55F}" destId="{59FEFB8B-8B8B-42D7-A3D3-792DDAACC127}" srcOrd="1" destOrd="0" presId="urn:microsoft.com/office/officeart/2009/3/layout/HorizontalOrganizationChart"/>
    <dgm:cxn modelId="{81E3FFBC-20B8-4940-A9F4-2A0C7D830A46}" type="presParOf" srcId="{C6D87883-D4EA-4493-96FE-E3A1E52A363A}" destId="{C6FC1B39-DE07-401E-AD6D-97301315CAF0}" srcOrd="1" destOrd="0" presId="urn:microsoft.com/office/officeart/2009/3/layout/HorizontalOrganizationChart"/>
    <dgm:cxn modelId="{24A89C68-C305-44E6-A2AC-38DF02165FB4}" type="presParOf" srcId="{C6D87883-D4EA-4493-96FE-E3A1E52A363A}" destId="{9CC62D05-8488-48F8-BD7A-F65BED9EF23D}" srcOrd="2" destOrd="0" presId="urn:microsoft.com/office/officeart/2009/3/layout/HorizontalOrganizationChart"/>
    <dgm:cxn modelId="{9168F322-D31E-468D-A212-9644325796F6}" type="presParOf" srcId="{D6DF8BD5-1BE2-4668-91C7-355EADB6F44E}" destId="{7D2880DA-E890-4138-95D5-9F0A8364118A}" srcOrd="2" destOrd="0" presId="urn:microsoft.com/office/officeart/2009/3/layout/HorizontalOrganizationChart"/>
    <dgm:cxn modelId="{50C692A8-3AEF-4DD1-B949-C18B117C2C9B}" type="presParOf" srcId="{F15C5B0A-43E6-4684-8F19-BD7B155FECBA}" destId="{C66698CB-59EE-4A8F-9E16-6F136C16DDA2}" srcOrd="2" destOrd="0" presId="urn:microsoft.com/office/officeart/2009/3/layout/HorizontalOrganizationChart"/>
    <dgm:cxn modelId="{6866FDC1-8699-4104-84D0-26945C24C245}" type="presParOf" srcId="{234A017D-3727-4DEC-B776-B20C7A3A7071}" destId="{55A55F6A-7E09-479B-B0E0-7FB41B118A89}" srcOrd="2" destOrd="0" presId="urn:microsoft.com/office/officeart/2009/3/layout/HorizontalOrganizationChart"/>
    <dgm:cxn modelId="{457568B9-2A00-49CA-946D-B5E102603728}" type="presParOf" srcId="{D538F2E8-1BD3-43DA-9B52-1FD5CB5CE542}" destId="{9B61DCC3-3128-498E-97C2-3C37E67FC0FB}"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B474C5-6CDC-43D3-8991-C40DB0658A6C}"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7D3927A2-BE2E-4E61-B6BC-49E4A300E8EE}">
      <dgm:prSet phldrT="[Text]"/>
      <dgm:spPr/>
      <dgm:t>
        <a:bodyPr/>
        <a:lstStyle/>
        <a:p>
          <a:r>
            <a:rPr lang="en-US" dirty="0" smtClean="0"/>
            <a:t>Technology in Practice</a:t>
          </a:r>
          <a:endParaRPr lang="en-US" dirty="0"/>
        </a:p>
      </dgm:t>
    </dgm:pt>
    <dgm:pt modelId="{FD11B3C2-6B65-48D5-951A-D64293721230}" type="parTrans" cxnId="{B95C89F3-92C0-473D-9693-E8520D7C128A}">
      <dgm:prSet/>
      <dgm:spPr/>
      <dgm:t>
        <a:bodyPr/>
        <a:lstStyle/>
        <a:p>
          <a:endParaRPr lang="en-US"/>
        </a:p>
      </dgm:t>
    </dgm:pt>
    <dgm:pt modelId="{E708EDB7-4678-44E5-8089-B8FE82C100A5}" type="sibTrans" cxnId="{B95C89F3-92C0-473D-9693-E8520D7C128A}">
      <dgm:prSet/>
      <dgm:spPr/>
      <dgm:t>
        <a:bodyPr/>
        <a:lstStyle/>
        <a:p>
          <a:endParaRPr lang="en-US"/>
        </a:p>
      </dgm:t>
    </dgm:pt>
    <dgm:pt modelId="{2BA9EB3A-AAD3-4659-A9D9-81213C6D8F5B}">
      <dgm:prSet phldrT="[Text]"/>
      <dgm:spPr/>
      <dgm:t>
        <a:bodyPr/>
        <a:lstStyle/>
        <a:p>
          <a:r>
            <a:rPr lang="en-US" dirty="0" smtClean="0"/>
            <a:t>Data + software</a:t>
          </a:r>
          <a:endParaRPr lang="en-US" dirty="0"/>
        </a:p>
      </dgm:t>
    </dgm:pt>
    <dgm:pt modelId="{10E09473-BA98-4A89-96F3-F131C4348E5A}" type="parTrans" cxnId="{24B5073A-A575-4494-A8E9-DB0B4B0CCF65}">
      <dgm:prSet/>
      <dgm:spPr/>
      <dgm:t>
        <a:bodyPr/>
        <a:lstStyle/>
        <a:p>
          <a:endParaRPr lang="en-US"/>
        </a:p>
      </dgm:t>
    </dgm:pt>
    <dgm:pt modelId="{CD4B4D6B-9E67-408F-8076-FE8FC02614F4}" type="sibTrans" cxnId="{24B5073A-A575-4494-A8E9-DB0B4B0CCF65}">
      <dgm:prSet/>
      <dgm:spPr/>
      <dgm:t>
        <a:bodyPr/>
        <a:lstStyle/>
        <a:p>
          <a:endParaRPr lang="en-US"/>
        </a:p>
      </dgm:t>
    </dgm:pt>
    <dgm:pt modelId="{951A705E-3742-44FB-B6A6-EFDCD3C16533}">
      <dgm:prSet phldrT="[Text]"/>
      <dgm:spPr/>
      <dgm:t>
        <a:bodyPr/>
        <a:lstStyle/>
        <a:p>
          <a:r>
            <a:rPr lang="en-US" dirty="0" smtClean="0"/>
            <a:t>Disciplinary scholarly community</a:t>
          </a:r>
          <a:endParaRPr lang="en-US" dirty="0"/>
        </a:p>
      </dgm:t>
    </dgm:pt>
    <dgm:pt modelId="{D0ADB5D5-BDE4-4980-95A6-8D6BDC195D24}" type="parTrans" cxnId="{16B8D7A1-F684-40D3-BA98-6DB4104E40C8}">
      <dgm:prSet/>
      <dgm:spPr/>
      <dgm:t>
        <a:bodyPr/>
        <a:lstStyle/>
        <a:p>
          <a:endParaRPr lang="en-US"/>
        </a:p>
      </dgm:t>
    </dgm:pt>
    <dgm:pt modelId="{5FCFF682-A9FD-4484-BA94-85137EF6D66F}" type="sibTrans" cxnId="{16B8D7A1-F684-40D3-BA98-6DB4104E40C8}">
      <dgm:prSet/>
      <dgm:spPr/>
      <dgm:t>
        <a:bodyPr/>
        <a:lstStyle/>
        <a:p>
          <a:endParaRPr lang="en-US"/>
        </a:p>
      </dgm:t>
    </dgm:pt>
    <dgm:pt modelId="{9160D3D7-4C8B-4212-8453-8008828DDA4E}">
      <dgm:prSet phldrT="[Text]"/>
      <dgm:spPr/>
      <dgm:t>
        <a:bodyPr/>
        <a:lstStyle/>
        <a:p>
          <a:r>
            <a:rPr lang="en-US" dirty="0" smtClean="0"/>
            <a:t>Institutional concerns &amp; constraints</a:t>
          </a:r>
          <a:endParaRPr lang="en-US" dirty="0"/>
        </a:p>
      </dgm:t>
    </dgm:pt>
    <dgm:pt modelId="{6C20C956-E5AB-4F46-B611-6B90D476913D}" type="parTrans" cxnId="{F8CE1623-95E7-41FD-8128-D8557411BD23}">
      <dgm:prSet/>
      <dgm:spPr/>
      <dgm:t>
        <a:bodyPr/>
        <a:lstStyle/>
        <a:p>
          <a:endParaRPr lang="en-US"/>
        </a:p>
      </dgm:t>
    </dgm:pt>
    <dgm:pt modelId="{BDA35C6C-26E3-4657-97FB-4A3EBD71AC2B}" type="sibTrans" cxnId="{F8CE1623-95E7-41FD-8128-D8557411BD23}">
      <dgm:prSet/>
      <dgm:spPr/>
      <dgm:t>
        <a:bodyPr/>
        <a:lstStyle/>
        <a:p>
          <a:endParaRPr lang="en-US"/>
        </a:p>
      </dgm:t>
    </dgm:pt>
    <dgm:pt modelId="{0E02B7FB-948E-40AF-B8F1-5D8256349414}" type="pres">
      <dgm:prSet presAssocID="{BBB474C5-6CDC-43D3-8991-C40DB0658A6C}" presName="Name0" presStyleCnt="0">
        <dgm:presLayoutVars>
          <dgm:chMax val="1"/>
          <dgm:chPref val="1"/>
          <dgm:dir/>
          <dgm:animOne val="branch"/>
          <dgm:animLvl val="lvl"/>
        </dgm:presLayoutVars>
      </dgm:prSet>
      <dgm:spPr/>
    </dgm:pt>
    <dgm:pt modelId="{256A4624-02B9-4336-A5EF-3AF27E13DCE3}" type="pres">
      <dgm:prSet presAssocID="{7D3927A2-BE2E-4E61-B6BC-49E4A300E8EE}" presName="singleCycle" presStyleCnt="0"/>
      <dgm:spPr/>
    </dgm:pt>
    <dgm:pt modelId="{EAEFA8D4-0696-4584-93BE-C4499A33183F}" type="pres">
      <dgm:prSet presAssocID="{7D3927A2-BE2E-4E61-B6BC-49E4A300E8EE}" presName="singleCenter" presStyleLbl="node1" presStyleIdx="0" presStyleCnt="4" custScaleX="162501" custLinFactNeighborX="720" custLinFactNeighborY="-11164">
        <dgm:presLayoutVars>
          <dgm:chMax val="7"/>
          <dgm:chPref val="7"/>
        </dgm:presLayoutVars>
      </dgm:prSet>
      <dgm:spPr/>
    </dgm:pt>
    <dgm:pt modelId="{A8C80609-C06F-4581-BFF2-CFB233675535}" type="pres">
      <dgm:prSet presAssocID="{10E09473-BA98-4A89-96F3-F131C4348E5A}" presName="Name56" presStyleLbl="parChTrans1D2" presStyleIdx="0" presStyleCnt="3"/>
      <dgm:spPr/>
    </dgm:pt>
    <dgm:pt modelId="{2D765342-774F-4650-894C-065AA9E32A81}" type="pres">
      <dgm:prSet presAssocID="{2BA9EB3A-AAD3-4659-A9D9-81213C6D8F5B}" presName="text0" presStyleLbl="node1" presStyleIdx="1" presStyleCnt="4" custScaleX="307836">
        <dgm:presLayoutVars>
          <dgm:bulletEnabled val="1"/>
        </dgm:presLayoutVars>
      </dgm:prSet>
      <dgm:spPr/>
    </dgm:pt>
    <dgm:pt modelId="{3B1B5E7E-F05F-4B2C-B87D-E48DC2FA7480}" type="pres">
      <dgm:prSet presAssocID="{D0ADB5D5-BDE4-4980-95A6-8D6BDC195D24}" presName="Name56" presStyleLbl="parChTrans1D2" presStyleIdx="1" presStyleCnt="3"/>
      <dgm:spPr/>
    </dgm:pt>
    <dgm:pt modelId="{BD27079A-1C43-4DEF-B0C0-D8A62756AD0F}" type="pres">
      <dgm:prSet presAssocID="{951A705E-3742-44FB-B6A6-EFDCD3C16533}" presName="text0" presStyleLbl="node1" presStyleIdx="2" presStyleCnt="4" custScaleX="281047" custScaleY="134694" custRadScaleRad="147802" custRadScaleInc="-26827">
        <dgm:presLayoutVars>
          <dgm:bulletEnabled val="1"/>
        </dgm:presLayoutVars>
      </dgm:prSet>
      <dgm:spPr/>
      <dgm:t>
        <a:bodyPr/>
        <a:lstStyle/>
        <a:p>
          <a:endParaRPr lang="en-US"/>
        </a:p>
      </dgm:t>
    </dgm:pt>
    <dgm:pt modelId="{61179CF7-E388-4C7B-870D-130196AD80D4}" type="pres">
      <dgm:prSet presAssocID="{6C20C956-E5AB-4F46-B611-6B90D476913D}" presName="Name56" presStyleLbl="parChTrans1D2" presStyleIdx="2" presStyleCnt="3"/>
      <dgm:spPr/>
    </dgm:pt>
    <dgm:pt modelId="{9CEE939C-B1AD-4D13-BDA6-2D54831D7F81}" type="pres">
      <dgm:prSet presAssocID="{9160D3D7-4C8B-4212-8453-8008828DDA4E}" presName="text0" presStyleLbl="node1" presStyleIdx="3" presStyleCnt="4" custScaleX="292018" custScaleY="153281" custRadScaleRad="140501" custRadScaleInc="22738">
        <dgm:presLayoutVars>
          <dgm:bulletEnabled val="1"/>
        </dgm:presLayoutVars>
      </dgm:prSet>
      <dgm:spPr/>
      <dgm:t>
        <a:bodyPr/>
        <a:lstStyle/>
        <a:p>
          <a:endParaRPr lang="en-US"/>
        </a:p>
      </dgm:t>
    </dgm:pt>
  </dgm:ptLst>
  <dgm:cxnLst>
    <dgm:cxn modelId="{01B8F9FA-9CAB-474E-80F6-89B44720AB94}" type="presOf" srcId="{2BA9EB3A-AAD3-4659-A9D9-81213C6D8F5B}" destId="{2D765342-774F-4650-894C-065AA9E32A81}" srcOrd="0" destOrd="0" presId="urn:microsoft.com/office/officeart/2008/layout/RadialCluster"/>
    <dgm:cxn modelId="{24B5073A-A575-4494-A8E9-DB0B4B0CCF65}" srcId="{7D3927A2-BE2E-4E61-B6BC-49E4A300E8EE}" destId="{2BA9EB3A-AAD3-4659-A9D9-81213C6D8F5B}" srcOrd="0" destOrd="0" parTransId="{10E09473-BA98-4A89-96F3-F131C4348E5A}" sibTransId="{CD4B4D6B-9E67-408F-8076-FE8FC02614F4}"/>
    <dgm:cxn modelId="{A858DE47-1C94-4F96-8C0B-01EB166018D3}" type="presOf" srcId="{6C20C956-E5AB-4F46-B611-6B90D476913D}" destId="{61179CF7-E388-4C7B-870D-130196AD80D4}" srcOrd="0" destOrd="0" presId="urn:microsoft.com/office/officeart/2008/layout/RadialCluster"/>
    <dgm:cxn modelId="{9CDB6722-2C95-40E1-B291-BDC27B102395}" type="presOf" srcId="{10E09473-BA98-4A89-96F3-F131C4348E5A}" destId="{A8C80609-C06F-4581-BFF2-CFB233675535}" srcOrd="0" destOrd="0" presId="urn:microsoft.com/office/officeart/2008/layout/RadialCluster"/>
    <dgm:cxn modelId="{B95C89F3-92C0-473D-9693-E8520D7C128A}" srcId="{BBB474C5-6CDC-43D3-8991-C40DB0658A6C}" destId="{7D3927A2-BE2E-4E61-B6BC-49E4A300E8EE}" srcOrd="0" destOrd="0" parTransId="{FD11B3C2-6B65-48D5-951A-D64293721230}" sibTransId="{E708EDB7-4678-44E5-8089-B8FE82C100A5}"/>
    <dgm:cxn modelId="{690A11A6-3AB2-4A5F-8307-3DB3B6870C6A}" type="presOf" srcId="{D0ADB5D5-BDE4-4980-95A6-8D6BDC195D24}" destId="{3B1B5E7E-F05F-4B2C-B87D-E48DC2FA7480}" srcOrd="0" destOrd="0" presId="urn:microsoft.com/office/officeart/2008/layout/RadialCluster"/>
    <dgm:cxn modelId="{87BF4D3E-1061-4195-8C3C-F2048765D57E}" type="presOf" srcId="{951A705E-3742-44FB-B6A6-EFDCD3C16533}" destId="{BD27079A-1C43-4DEF-B0C0-D8A62756AD0F}" srcOrd="0" destOrd="0" presId="urn:microsoft.com/office/officeart/2008/layout/RadialCluster"/>
    <dgm:cxn modelId="{68547312-F075-4A73-89A9-AAE42D13F392}" type="presOf" srcId="{BBB474C5-6CDC-43D3-8991-C40DB0658A6C}" destId="{0E02B7FB-948E-40AF-B8F1-5D8256349414}" srcOrd="0" destOrd="0" presId="urn:microsoft.com/office/officeart/2008/layout/RadialCluster"/>
    <dgm:cxn modelId="{16B8D7A1-F684-40D3-BA98-6DB4104E40C8}" srcId="{7D3927A2-BE2E-4E61-B6BC-49E4A300E8EE}" destId="{951A705E-3742-44FB-B6A6-EFDCD3C16533}" srcOrd="1" destOrd="0" parTransId="{D0ADB5D5-BDE4-4980-95A6-8D6BDC195D24}" sibTransId="{5FCFF682-A9FD-4484-BA94-85137EF6D66F}"/>
    <dgm:cxn modelId="{F8CE1623-95E7-41FD-8128-D8557411BD23}" srcId="{7D3927A2-BE2E-4E61-B6BC-49E4A300E8EE}" destId="{9160D3D7-4C8B-4212-8453-8008828DDA4E}" srcOrd="2" destOrd="0" parTransId="{6C20C956-E5AB-4F46-B611-6B90D476913D}" sibTransId="{BDA35C6C-26E3-4657-97FB-4A3EBD71AC2B}"/>
    <dgm:cxn modelId="{C25E24A5-78C8-442C-BA1E-4FF045CAC28B}" type="presOf" srcId="{7D3927A2-BE2E-4E61-B6BC-49E4A300E8EE}" destId="{EAEFA8D4-0696-4584-93BE-C4499A33183F}" srcOrd="0" destOrd="0" presId="urn:microsoft.com/office/officeart/2008/layout/RadialCluster"/>
    <dgm:cxn modelId="{9DC6969D-C84D-4B21-BEEF-EDDC1FCC8369}" type="presOf" srcId="{9160D3D7-4C8B-4212-8453-8008828DDA4E}" destId="{9CEE939C-B1AD-4D13-BDA6-2D54831D7F81}" srcOrd="0" destOrd="0" presId="urn:microsoft.com/office/officeart/2008/layout/RadialCluster"/>
    <dgm:cxn modelId="{4D689D2C-2FC5-4D20-97DA-66BF43E67BD1}" type="presParOf" srcId="{0E02B7FB-948E-40AF-B8F1-5D8256349414}" destId="{256A4624-02B9-4336-A5EF-3AF27E13DCE3}" srcOrd="0" destOrd="0" presId="urn:microsoft.com/office/officeart/2008/layout/RadialCluster"/>
    <dgm:cxn modelId="{E9314308-9C4B-4069-B0AC-B9847CC2F5F1}" type="presParOf" srcId="{256A4624-02B9-4336-A5EF-3AF27E13DCE3}" destId="{EAEFA8D4-0696-4584-93BE-C4499A33183F}" srcOrd="0" destOrd="0" presId="urn:microsoft.com/office/officeart/2008/layout/RadialCluster"/>
    <dgm:cxn modelId="{5034983F-067A-4A7E-B680-5D535A0F2581}" type="presParOf" srcId="{256A4624-02B9-4336-A5EF-3AF27E13DCE3}" destId="{A8C80609-C06F-4581-BFF2-CFB233675535}" srcOrd="1" destOrd="0" presId="urn:microsoft.com/office/officeart/2008/layout/RadialCluster"/>
    <dgm:cxn modelId="{E1B4E655-6EFB-4E06-BBAF-EAF6CBA239B2}" type="presParOf" srcId="{256A4624-02B9-4336-A5EF-3AF27E13DCE3}" destId="{2D765342-774F-4650-894C-065AA9E32A81}" srcOrd="2" destOrd="0" presId="urn:microsoft.com/office/officeart/2008/layout/RadialCluster"/>
    <dgm:cxn modelId="{EF6C69BB-16FC-479E-8984-CD0A7199AC0D}" type="presParOf" srcId="{256A4624-02B9-4336-A5EF-3AF27E13DCE3}" destId="{3B1B5E7E-F05F-4B2C-B87D-E48DC2FA7480}" srcOrd="3" destOrd="0" presId="urn:microsoft.com/office/officeart/2008/layout/RadialCluster"/>
    <dgm:cxn modelId="{1712BAEE-8EFA-4988-897A-920CACA5DCA8}" type="presParOf" srcId="{256A4624-02B9-4336-A5EF-3AF27E13DCE3}" destId="{BD27079A-1C43-4DEF-B0C0-D8A62756AD0F}" srcOrd="4" destOrd="0" presId="urn:microsoft.com/office/officeart/2008/layout/RadialCluster"/>
    <dgm:cxn modelId="{433C8526-DD58-4222-A4B7-C059FD1B4EF3}" type="presParOf" srcId="{256A4624-02B9-4336-A5EF-3AF27E13DCE3}" destId="{61179CF7-E388-4C7B-870D-130196AD80D4}" srcOrd="5" destOrd="0" presId="urn:microsoft.com/office/officeart/2008/layout/RadialCluster"/>
    <dgm:cxn modelId="{65246A9F-8157-41E9-A595-8898B8A8A135}" type="presParOf" srcId="{256A4624-02B9-4336-A5EF-3AF27E13DCE3}" destId="{9CEE939C-B1AD-4D13-BDA6-2D54831D7F81}"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6FE69A-C0CA-4CB3-87B4-BF82BE6C3FA4}"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CA"/>
        </a:p>
      </dgm:t>
    </dgm:pt>
    <dgm:pt modelId="{5BE4495A-36E2-41A4-B5E1-6F3655248F3A}">
      <dgm:prSet phldrT="[Text]"/>
      <dgm:spPr/>
      <dgm:t>
        <a:bodyPr/>
        <a:lstStyle/>
        <a:p>
          <a:r>
            <a:rPr lang="en-CA" dirty="0" smtClean="0"/>
            <a:t>Images &amp; Maps</a:t>
          </a:r>
          <a:endParaRPr lang="en-CA" dirty="0"/>
        </a:p>
      </dgm:t>
    </dgm:pt>
    <dgm:pt modelId="{F3F7954A-5AD3-4DF4-8B06-098C01EDE0EC}" type="parTrans" cxnId="{0DFCF3C0-4FEC-4D00-BD85-37E770D9F909}">
      <dgm:prSet/>
      <dgm:spPr/>
      <dgm:t>
        <a:bodyPr/>
        <a:lstStyle/>
        <a:p>
          <a:endParaRPr lang="en-CA"/>
        </a:p>
      </dgm:t>
    </dgm:pt>
    <dgm:pt modelId="{00381BFA-C636-4973-BBDC-8EA488ED6320}" type="sibTrans" cxnId="{0DFCF3C0-4FEC-4D00-BD85-37E770D9F909}">
      <dgm:prSet/>
      <dgm:spPr/>
      <dgm:t>
        <a:bodyPr/>
        <a:lstStyle/>
        <a:p>
          <a:endParaRPr lang="en-CA"/>
        </a:p>
      </dgm:t>
    </dgm:pt>
    <dgm:pt modelId="{B5077F8C-23A7-4D37-880D-F9A272D68DE2}">
      <dgm:prSet phldrT="[Text]"/>
      <dgm:spPr/>
      <dgm:t>
        <a:bodyPr/>
        <a:lstStyle/>
        <a:p>
          <a:r>
            <a:rPr lang="en-CA" dirty="0" smtClean="0"/>
            <a:t>Sounds &amp; Music</a:t>
          </a:r>
          <a:endParaRPr lang="en-CA" dirty="0"/>
        </a:p>
      </dgm:t>
    </dgm:pt>
    <dgm:pt modelId="{CE300F58-8679-4090-B001-35E711815519}" type="parTrans" cxnId="{488FDE75-ECAE-43CD-B5BD-0EA7018BCF1B}">
      <dgm:prSet/>
      <dgm:spPr/>
      <dgm:t>
        <a:bodyPr/>
        <a:lstStyle/>
        <a:p>
          <a:endParaRPr lang="en-CA"/>
        </a:p>
      </dgm:t>
    </dgm:pt>
    <dgm:pt modelId="{5896EC3A-4DA2-401D-953B-9D28CC535B4B}" type="sibTrans" cxnId="{488FDE75-ECAE-43CD-B5BD-0EA7018BCF1B}">
      <dgm:prSet/>
      <dgm:spPr/>
      <dgm:t>
        <a:bodyPr/>
        <a:lstStyle/>
        <a:p>
          <a:endParaRPr lang="en-CA"/>
        </a:p>
      </dgm:t>
    </dgm:pt>
    <dgm:pt modelId="{41516F56-E312-4A5F-9C4A-ABFCBA87E89E}">
      <dgm:prSet phldrT="[Text]"/>
      <dgm:spPr/>
      <dgm:t>
        <a:bodyPr/>
        <a:lstStyle/>
        <a:p>
          <a:r>
            <a:rPr lang="en-CA" dirty="0" smtClean="0"/>
            <a:t>Films</a:t>
          </a:r>
          <a:endParaRPr lang="en-CA" dirty="0"/>
        </a:p>
      </dgm:t>
    </dgm:pt>
    <dgm:pt modelId="{A64DC7DA-B486-4930-911A-AC586D7C5DA2}" type="parTrans" cxnId="{6696ACB1-DB1F-4FA5-9892-DB173CF02B13}">
      <dgm:prSet/>
      <dgm:spPr/>
      <dgm:t>
        <a:bodyPr/>
        <a:lstStyle/>
        <a:p>
          <a:endParaRPr lang="en-CA"/>
        </a:p>
      </dgm:t>
    </dgm:pt>
    <dgm:pt modelId="{DFDBDAA5-44C4-49F8-B35E-71363FC50375}" type="sibTrans" cxnId="{6696ACB1-DB1F-4FA5-9892-DB173CF02B13}">
      <dgm:prSet/>
      <dgm:spPr/>
      <dgm:t>
        <a:bodyPr/>
        <a:lstStyle/>
        <a:p>
          <a:endParaRPr lang="en-CA"/>
        </a:p>
      </dgm:t>
    </dgm:pt>
    <dgm:pt modelId="{11F8F5BE-79FF-4EB2-B4F8-51E5EF7CCAA4}">
      <dgm:prSet/>
      <dgm:spPr/>
      <dgm:t>
        <a:bodyPr/>
        <a:lstStyle/>
        <a:p>
          <a:r>
            <a:rPr lang="en-CA" dirty="0" smtClean="0"/>
            <a:t>Live or Digital Performances</a:t>
          </a:r>
          <a:endParaRPr lang="en-CA" dirty="0"/>
        </a:p>
      </dgm:t>
    </dgm:pt>
    <dgm:pt modelId="{FC6C4824-7C42-4D11-AC1F-319921358146}" type="parTrans" cxnId="{C9FC5D1D-0C11-4A49-9517-465CC76B6935}">
      <dgm:prSet/>
      <dgm:spPr/>
      <dgm:t>
        <a:bodyPr/>
        <a:lstStyle/>
        <a:p>
          <a:endParaRPr lang="en-CA"/>
        </a:p>
      </dgm:t>
    </dgm:pt>
    <dgm:pt modelId="{E0ACF078-F467-449C-B333-FF930F3BB8F3}" type="sibTrans" cxnId="{C9FC5D1D-0C11-4A49-9517-465CC76B6935}">
      <dgm:prSet/>
      <dgm:spPr/>
      <dgm:t>
        <a:bodyPr/>
        <a:lstStyle/>
        <a:p>
          <a:endParaRPr lang="en-CA"/>
        </a:p>
      </dgm:t>
    </dgm:pt>
    <dgm:pt modelId="{DCB65E78-C7E4-4FAB-821B-7431076BF001}">
      <dgm:prSet/>
      <dgm:spPr/>
      <dgm:t>
        <a:bodyPr/>
        <a:lstStyle/>
        <a:p>
          <a:r>
            <a:rPr lang="en-CA" dirty="0" smtClean="0"/>
            <a:t>Words, Languages, Grammars</a:t>
          </a:r>
          <a:endParaRPr lang="en-CA" dirty="0"/>
        </a:p>
      </dgm:t>
    </dgm:pt>
    <dgm:pt modelId="{278503F7-6360-487B-97F0-9C3FF211CCC0}" type="parTrans" cxnId="{16EB7C44-F992-45F2-AD64-5E62D6275B7C}">
      <dgm:prSet/>
      <dgm:spPr/>
      <dgm:t>
        <a:bodyPr/>
        <a:lstStyle/>
        <a:p>
          <a:endParaRPr lang="en-CA"/>
        </a:p>
      </dgm:t>
    </dgm:pt>
    <dgm:pt modelId="{2CE1EBE0-2D29-4689-93F4-63F173796DE0}" type="sibTrans" cxnId="{16EB7C44-F992-45F2-AD64-5E62D6275B7C}">
      <dgm:prSet/>
      <dgm:spPr/>
      <dgm:t>
        <a:bodyPr/>
        <a:lstStyle/>
        <a:p>
          <a:endParaRPr lang="en-CA"/>
        </a:p>
      </dgm:t>
    </dgm:pt>
    <dgm:pt modelId="{801CBF9A-B416-4CEB-A5AC-368616EF6099}">
      <dgm:prSet/>
      <dgm:spPr/>
      <dgm:t>
        <a:bodyPr/>
        <a:lstStyle/>
        <a:p>
          <a:r>
            <a:rPr lang="en-CA" dirty="0" smtClean="0"/>
            <a:t>Text</a:t>
          </a:r>
          <a:endParaRPr lang="en-CA" dirty="0"/>
        </a:p>
      </dgm:t>
    </dgm:pt>
    <dgm:pt modelId="{0A3B41D8-1A09-4948-8135-3813A307CFD2}" type="parTrans" cxnId="{D2345B47-792B-4423-8580-97CC6FB9D3B3}">
      <dgm:prSet/>
      <dgm:spPr/>
      <dgm:t>
        <a:bodyPr/>
        <a:lstStyle/>
        <a:p>
          <a:endParaRPr lang="en-CA"/>
        </a:p>
      </dgm:t>
    </dgm:pt>
    <dgm:pt modelId="{B89A6936-4476-4162-AC6F-5747DF98898F}" type="sibTrans" cxnId="{D2345B47-792B-4423-8580-97CC6FB9D3B3}">
      <dgm:prSet/>
      <dgm:spPr/>
      <dgm:t>
        <a:bodyPr/>
        <a:lstStyle/>
        <a:p>
          <a:endParaRPr lang="en-CA"/>
        </a:p>
      </dgm:t>
    </dgm:pt>
    <dgm:pt modelId="{FE01F9EE-13E8-4A62-A517-CC084CF99D35}">
      <dgm:prSet/>
      <dgm:spPr/>
      <dgm:t>
        <a:bodyPr/>
        <a:lstStyle/>
        <a:p>
          <a:r>
            <a:rPr lang="en-US" dirty="0" smtClean="0"/>
            <a:t>Social Media Archives</a:t>
          </a:r>
          <a:endParaRPr lang="en-US" dirty="0"/>
        </a:p>
      </dgm:t>
    </dgm:pt>
    <dgm:pt modelId="{4F29C1C1-765F-4102-BE47-2D4210A091F2}" type="sibTrans" cxnId="{CA98E83B-5B21-4C40-A908-6254D0F1D1B5}">
      <dgm:prSet/>
      <dgm:spPr/>
      <dgm:t>
        <a:bodyPr/>
        <a:lstStyle/>
        <a:p>
          <a:endParaRPr lang="en-US"/>
        </a:p>
      </dgm:t>
    </dgm:pt>
    <dgm:pt modelId="{D90AB67B-8F44-4FBD-9455-F9D8C5271EFD}" type="parTrans" cxnId="{CA98E83B-5B21-4C40-A908-6254D0F1D1B5}">
      <dgm:prSet/>
      <dgm:spPr/>
      <dgm:t>
        <a:bodyPr/>
        <a:lstStyle/>
        <a:p>
          <a:endParaRPr lang="en-US"/>
        </a:p>
      </dgm:t>
    </dgm:pt>
    <dgm:pt modelId="{246CF0B4-3B99-4B06-9B20-D356136DD6F3}" type="pres">
      <dgm:prSet presAssocID="{2C6FE69A-C0CA-4CB3-87B4-BF82BE6C3FA4}" presName="Name0" presStyleCnt="0">
        <dgm:presLayoutVars>
          <dgm:dir/>
          <dgm:resizeHandles val="exact"/>
        </dgm:presLayoutVars>
      </dgm:prSet>
      <dgm:spPr/>
      <dgm:t>
        <a:bodyPr/>
        <a:lstStyle/>
        <a:p>
          <a:endParaRPr lang="en-CA"/>
        </a:p>
      </dgm:t>
    </dgm:pt>
    <dgm:pt modelId="{4BED6642-72ED-4113-ACFF-1007FEE49707}" type="pres">
      <dgm:prSet presAssocID="{801CBF9A-B416-4CEB-A5AC-368616EF6099}" presName="composite" presStyleCnt="0"/>
      <dgm:spPr/>
    </dgm:pt>
    <dgm:pt modelId="{934B16DD-B539-40B6-BBC4-BC52E7C321E9}" type="pres">
      <dgm:prSet presAssocID="{801CBF9A-B416-4CEB-A5AC-368616EF6099}" presName="rect1" presStyleLbl="bgImgPlace1" presStyleIdx="0" presStyleCnt="7"/>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7000" b="-47000"/>
          </a:stretch>
        </a:blipFill>
      </dgm:spPr>
      <dgm:t>
        <a:bodyPr/>
        <a:lstStyle/>
        <a:p>
          <a:endParaRPr lang="en-CA"/>
        </a:p>
      </dgm:t>
    </dgm:pt>
    <dgm:pt modelId="{24AB7380-6149-42D3-BDE2-61C199B55711}" type="pres">
      <dgm:prSet presAssocID="{801CBF9A-B416-4CEB-A5AC-368616EF6099}" presName="wedgeRectCallout1" presStyleLbl="node1" presStyleIdx="0" presStyleCnt="7">
        <dgm:presLayoutVars>
          <dgm:bulletEnabled val="1"/>
        </dgm:presLayoutVars>
      </dgm:prSet>
      <dgm:spPr/>
      <dgm:t>
        <a:bodyPr/>
        <a:lstStyle/>
        <a:p>
          <a:endParaRPr lang="en-CA"/>
        </a:p>
      </dgm:t>
    </dgm:pt>
    <dgm:pt modelId="{07B43515-803C-45AA-81DF-07BBB018476B}" type="pres">
      <dgm:prSet presAssocID="{B89A6936-4476-4162-AC6F-5747DF98898F}" presName="sibTrans" presStyleCnt="0"/>
      <dgm:spPr/>
    </dgm:pt>
    <dgm:pt modelId="{B4313A6A-378C-4DEA-9DB1-FC246ED592A4}" type="pres">
      <dgm:prSet presAssocID="{5BE4495A-36E2-41A4-B5E1-6F3655248F3A}" presName="composite" presStyleCnt="0"/>
      <dgm:spPr/>
    </dgm:pt>
    <dgm:pt modelId="{7C6FBB7B-00E8-4A16-A494-6DBF56B87C26}" type="pres">
      <dgm:prSet presAssocID="{5BE4495A-36E2-41A4-B5E1-6F3655248F3A}" presName="rect1" presStyleLbl="bgImgPlace1" presStyleIdx="1" presStyleCnt="7" custLinFactNeighborX="2764" custLinFactNeighborY="-385"/>
      <dgm:spPr>
        <a:blipFill rotWithShape="1">
          <a:blip xmlns:r="http://schemas.openxmlformats.org/officeDocument/2006/relationships" r:embed="rId2"/>
          <a:stretch>
            <a:fillRect/>
          </a:stretch>
        </a:blipFill>
      </dgm:spPr>
      <dgm:t>
        <a:bodyPr/>
        <a:lstStyle/>
        <a:p>
          <a:endParaRPr lang="en-CA"/>
        </a:p>
      </dgm:t>
    </dgm:pt>
    <dgm:pt modelId="{2E510C77-F7C3-42FF-9B68-E68EF4987018}" type="pres">
      <dgm:prSet presAssocID="{5BE4495A-36E2-41A4-B5E1-6F3655248F3A}" presName="wedgeRectCallout1" presStyleLbl="node1" presStyleIdx="1" presStyleCnt="7">
        <dgm:presLayoutVars>
          <dgm:bulletEnabled val="1"/>
        </dgm:presLayoutVars>
      </dgm:prSet>
      <dgm:spPr/>
      <dgm:t>
        <a:bodyPr/>
        <a:lstStyle/>
        <a:p>
          <a:endParaRPr lang="en-CA"/>
        </a:p>
      </dgm:t>
    </dgm:pt>
    <dgm:pt modelId="{E4F7223F-E941-4FF9-A4EF-ACCDAEB0132C}" type="pres">
      <dgm:prSet presAssocID="{00381BFA-C636-4973-BBDC-8EA488ED6320}" presName="sibTrans" presStyleCnt="0"/>
      <dgm:spPr/>
    </dgm:pt>
    <dgm:pt modelId="{922F6424-AB54-4172-BC0B-57476F41C8B2}" type="pres">
      <dgm:prSet presAssocID="{B5077F8C-23A7-4D37-880D-F9A272D68DE2}" presName="composite" presStyleCnt="0"/>
      <dgm:spPr/>
    </dgm:pt>
    <dgm:pt modelId="{59CE77D2-1D60-4BB2-84E9-DC087ECB1C22}" type="pres">
      <dgm:prSet presAssocID="{B5077F8C-23A7-4D37-880D-F9A272D68DE2}" presName="rect1" presStyleLbl="bgImgPlace1" presStyleIdx="2" presStyleCnt="7" custLinFactNeighborX="11208" custLinFactNeighborY="-4441"/>
      <dgm:spPr>
        <a:blipFill rotWithShape="1">
          <a:blip xmlns:r="http://schemas.openxmlformats.org/officeDocument/2006/relationships" r:embed="rId3"/>
          <a:stretch>
            <a:fillRect/>
          </a:stretch>
        </a:blipFill>
      </dgm:spPr>
      <dgm:t>
        <a:bodyPr/>
        <a:lstStyle/>
        <a:p>
          <a:endParaRPr lang="en-CA"/>
        </a:p>
      </dgm:t>
    </dgm:pt>
    <dgm:pt modelId="{A331D535-4753-43AE-A6C1-2BD59EBB5AB8}" type="pres">
      <dgm:prSet presAssocID="{B5077F8C-23A7-4D37-880D-F9A272D68DE2}" presName="wedgeRectCallout1" presStyleLbl="node1" presStyleIdx="2" presStyleCnt="7">
        <dgm:presLayoutVars>
          <dgm:bulletEnabled val="1"/>
        </dgm:presLayoutVars>
      </dgm:prSet>
      <dgm:spPr/>
      <dgm:t>
        <a:bodyPr/>
        <a:lstStyle/>
        <a:p>
          <a:endParaRPr lang="en-CA"/>
        </a:p>
      </dgm:t>
    </dgm:pt>
    <dgm:pt modelId="{ED53A6A9-4C8C-449A-A807-8B6AA2D32362}" type="pres">
      <dgm:prSet presAssocID="{5896EC3A-4DA2-401D-953B-9D28CC535B4B}" presName="sibTrans" presStyleCnt="0"/>
      <dgm:spPr/>
    </dgm:pt>
    <dgm:pt modelId="{A962EF95-FD19-4929-B473-439331FBC22A}" type="pres">
      <dgm:prSet presAssocID="{41516F56-E312-4A5F-9C4A-ABFCBA87E89E}" presName="composite" presStyleCnt="0"/>
      <dgm:spPr/>
    </dgm:pt>
    <dgm:pt modelId="{BD027D04-6310-4DE5-9BA1-F7C8A9259C7B}" type="pres">
      <dgm:prSet presAssocID="{41516F56-E312-4A5F-9C4A-ABFCBA87E89E}" presName="rect1" presStyleLbl="bgImgPlace1" presStyleIdx="3" presStyleCnt="7"/>
      <dgm:spPr>
        <a:blipFill rotWithShape="1">
          <a:blip xmlns:r="http://schemas.openxmlformats.org/officeDocument/2006/relationships" r:embed="rId4"/>
          <a:stretch>
            <a:fillRect/>
          </a:stretch>
        </a:blipFill>
      </dgm:spPr>
      <dgm:t>
        <a:bodyPr/>
        <a:lstStyle/>
        <a:p>
          <a:endParaRPr lang="en-CA"/>
        </a:p>
      </dgm:t>
    </dgm:pt>
    <dgm:pt modelId="{6661CFF5-477E-498F-9A67-C345A38FBA50}" type="pres">
      <dgm:prSet presAssocID="{41516F56-E312-4A5F-9C4A-ABFCBA87E89E}" presName="wedgeRectCallout1" presStyleLbl="node1" presStyleIdx="3" presStyleCnt="7">
        <dgm:presLayoutVars>
          <dgm:bulletEnabled val="1"/>
        </dgm:presLayoutVars>
      </dgm:prSet>
      <dgm:spPr/>
      <dgm:t>
        <a:bodyPr/>
        <a:lstStyle/>
        <a:p>
          <a:endParaRPr lang="en-CA"/>
        </a:p>
      </dgm:t>
    </dgm:pt>
    <dgm:pt modelId="{447BA74F-B876-4DDE-94B1-866265225788}" type="pres">
      <dgm:prSet presAssocID="{DFDBDAA5-44C4-49F8-B35E-71363FC50375}" presName="sibTrans" presStyleCnt="0"/>
      <dgm:spPr/>
    </dgm:pt>
    <dgm:pt modelId="{EA478AAB-056A-4574-91A9-07E6BDCF5B48}" type="pres">
      <dgm:prSet presAssocID="{11F8F5BE-79FF-4EB2-B4F8-51E5EF7CCAA4}" presName="composite" presStyleCnt="0"/>
      <dgm:spPr/>
    </dgm:pt>
    <dgm:pt modelId="{4E616AFC-01AC-487E-94F9-D233B9D597CA}" type="pres">
      <dgm:prSet presAssocID="{11F8F5BE-79FF-4EB2-B4F8-51E5EF7CCAA4}" presName="rect1" presStyleLbl="bgImgPlace1" presStyleIdx="4" presStyleCnt="7" custScaleX="135756" custScaleY="142126"/>
      <dgm:spPr>
        <a:blipFill rotWithShape="1">
          <a:blip xmlns:r="http://schemas.openxmlformats.org/officeDocument/2006/relationships" r:embed="rId5"/>
          <a:stretch>
            <a:fillRect/>
          </a:stretch>
        </a:blipFill>
      </dgm:spPr>
      <dgm:t>
        <a:bodyPr/>
        <a:lstStyle/>
        <a:p>
          <a:endParaRPr lang="en-CA"/>
        </a:p>
      </dgm:t>
    </dgm:pt>
    <dgm:pt modelId="{D4D9D4A4-1F62-49C3-B6BD-9006B94959BA}" type="pres">
      <dgm:prSet presAssocID="{11F8F5BE-79FF-4EB2-B4F8-51E5EF7CCAA4}" presName="wedgeRectCallout1" presStyleLbl="node1" presStyleIdx="4" presStyleCnt="7">
        <dgm:presLayoutVars>
          <dgm:bulletEnabled val="1"/>
        </dgm:presLayoutVars>
      </dgm:prSet>
      <dgm:spPr/>
      <dgm:t>
        <a:bodyPr/>
        <a:lstStyle/>
        <a:p>
          <a:endParaRPr lang="en-CA"/>
        </a:p>
      </dgm:t>
    </dgm:pt>
    <dgm:pt modelId="{B4064EAD-DE2C-4EF7-BC42-FB3231A7EED3}" type="pres">
      <dgm:prSet presAssocID="{E0ACF078-F467-449C-B333-FF930F3BB8F3}" presName="sibTrans" presStyleCnt="0"/>
      <dgm:spPr/>
    </dgm:pt>
    <dgm:pt modelId="{B866FE3E-7610-49F9-ACED-CE53D73C9DB6}" type="pres">
      <dgm:prSet presAssocID="{DCB65E78-C7E4-4FAB-821B-7431076BF001}" presName="composite" presStyleCnt="0"/>
      <dgm:spPr/>
    </dgm:pt>
    <dgm:pt modelId="{3A66C6D0-C0F4-4AD7-9E7A-23FC553E07D5}" type="pres">
      <dgm:prSet presAssocID="{DCB65E78-C7E4-4FAB-821B-7431076BF001}" presName="rect1" presStyleLbl="bgImgPlace1" presStyleIdx="5" presStyleCnt="7" custScaleX="188730" custScaleY="138750"/>
      <dgm:spPr>
        <a:blipFill rotWithShape="1">
          <a:blip xmlns:r="http://schemas.openxmlformats.org/officeDocument/2006/relationships" r:embed="rId6"/>
          <a:stretch>
            <a:fillRect/>
          </a:stretch>
        </a:blipFill>
      </dgm:spPr>
      <dgm:t>
        <a:bodyPr/>
        <a:lstStyle/>
        <a:p>
          <a:endParaRPr lang="en-CA"/>
        </a:p>
      </dgm:t>
    </dgm:pt>
    <dgm:pt modelId="{0396866B-B46E-4692-A128-F5845EF4CB4C}" type="pres">
      <dgm:prSet presAssocID="{DCB65E78-C7E4-4FAB-821B-7431076BF001}" presName="wedgeRectCallout1" presStyleLbl="node1" presStyleIdx="5" presStyleCnt="7">
        <dgm:presLayoutVars>
          <dgm:bulletEnabled val="1"/>
        </dgm:presLayoutVars>
      </dgm:prSet>
      <dgm:spPr/>
      <dgm:t>
        <a:bodyPr/>
        <a:lstStyle/>
        <a:p>
          <a:endParaRPr lang="en-CA"/>
        </a:p>
      </dgm:t>
    </dgm:pt>
    <dgm:pt modelId="{A47566A0-8ACD-4238-9BFE-45223DBE665B}" type="pres">
      <dgm:prSet presAssocID="{2CE1EBE0-2D29-4689-93F4-63F173796DE0}" presName="sibTrans" presStyleCnt="0"/>
      <dgm:spPr/>
    </dgm:pt>
    <dgm:pt modelId="{5E97C05E-BEB8-425A-9E9A-FE5C83DDE47F}" type="pres">
      <dgm:prSet presAssocID="{FE01F9EE-13E8-4A62-A517-CC084CF99D35}" presName="composite" presStyleCnt="0"/>
      <dgm:spPr/>
    </dgm:pt>
    <dgm:pt modelId="{3B89DF85-C5CF-4AEB-9E02-AD62CBD6112D}" type="pres">
      <dgm:prSet presAssocID="{FE01F9EE-13E8-4A62-A517-CC084CF99D35}" presName="rect1" presStyleLbl="bgImgPlace1" presStyleIdx="6" presStyleCnt="7"/>
      <dgm:spPr>
        <a:blipFill rotWithShape="1">
          <a:blip xmlns:r="http://schemas.openxmlformats.org/officeDocument/2006/relationships" r:embed="rId7"/>
          <a:stretch>
            <a:fillRect/>
          </a:stretch>
        </a:blipFill>
      </dgm:spPr>
      <dgm:t>
        <a:bodyPr/>
        <a:lstStyle/>
        <a:p>
          <a:endParaRPr lang="en-CA"/>
        </a:p>
      </dgm:t>
    </dgm:pt>
    <dgm:pt modelId="{6D8CEAC3-20FB-41C3-A0C0-0FD71FE659ED}" type="pres">
      <dgm:prSet presAssocID="{FE01F9EE-13E8-4A62-A517-CC084CF99D35}" presName="wedgeRectCallout1" presStyleLbl="node1" presStyleIdx="6" presStyleCnt="7">
        <dgm:presLayoutVars>
          <dgm:bulletEnabled val="1"/>
        </dgm:presLayoutVars>
      </dgm:prSet>
      <dgm:spPr/>
      <dgm:t>
        <a:bodyPr/>
        <a:lstStyle/>
        <a:p>
          <a:endParaRPr lang="en-US"/>
        </a:p>
      </dgm:t>
    </dgm:pt>
  </dgm:ptLst>
  <dgm:cxnLst>
    <dgm:cxn modelId="{6696ACB1-DB1F-4FA5-9892-DB173CF02B13}" srcId="{2C6FE69A-C0CA-4CB3-87B4-BF82BE6C3FA4}" destId="{41516F56-E312-4A5F-9C4A-ABFCBA87E89E}" srcOrd="3" destOrd="0" parTransId="{A64DC7DA-B486-4930-911A-AC586D7C5DA2}" sibTransId="{DFDBDAA5-44C4-49F8-B35E-71363FC50375}"/>
    <dgm:cxn modelId="{CA98E83B-5B21-4C40-A908-6254D0F1D1B5}" srcId="{2C6FE69A-C0CA-4CB3-87B4-BF82BE6C3FA4}" destId="{FE01F9EE-13E8-4A62-A517-CC084CF99D35}" srcOrd="6" destOrd="0" parTransId="{D90AB67B-8F44-4FBD-9455-F9D8C5271EFD}" sibTransId="{4F29C1C1-765F-4102-BE47-2D4210A091F2}"/>
    <dgm:cxn modelId="{D2345B47-792B-4423-8580-97CC6FB9D3B3}" srcId="{2C6FE69A-C0CA-4CB3-87B4-BF82BE6C3FA4}" destId="{801CBF9A-B416-4CEB-A5AC-368616EF6099}" srcOrd="0" destOrd="0" parTransId="{0A3B41D8-1A09-4948-8135-3813A307CFD2}" sibTransId="{B89A6936-4476-4162-AC6F-5747DF98898F}"/>
    <dgm:cxn modelId="{0DFCF3C0-4FEC-4D00-BD85-37E770D9F909}" srcId="{2C6FE69A-C0CA-4CB3-87B4-BF82BE6C3FA4}" destId="{5BE4495A-36E2-41A4-B5E1-6F3655248F3A}" srcOrd="1" destOrd="0" parTransId="{F3F7954A-5AD3-4DF4-8B06-098C01EDE0EC}" sibTransId="{00381BFA-C636-4973-BBDC-8EA488ED6320}"/>
    <dgm:cxn modelId="{2933EFB7-D940-4B60-B830-360C1B94267D}" type="presOf" srcId="{5BE4495A-36E2-41A4-B5E1-6F3655248F3A}" destId="{2E510C77-F7C3-42FF-9B68-E68EF4987018}" srcOrd="0" destOrd="0" presId="urn:microsoft.com/office/officeart/2008/layout/BendingPictureCaptionList"/>
    <dgm:cxn modelId="{488FDE75-ECAE-43CD-B5BD-0EA7018BCF1B}" srcId="{2C6FE69A-C0CA-4CB3-87B4-BF82BE6C3FA4}" destId="{B5077F8C-23A7-4D37-880D-F9A272D68DE2}" srcOrd="2" destOrd="0" parTransId="{CE300F58-8679-4090-B001-35E711815519}" sibTransId="{5896EC3A-4DA2-401D-953B-9D28CC535B4B}"/>
    <dgm:cxn modelId="{2D189B1E-2998-4672-9C01-44C0E6638E39}" type="presOf" srcId="{41516F56-E312-4A5F-9C4A-ABFCBA87E89E}" destId="{6661CFF5-477E-498F-9A67-C345A38FBA50}" srcOrd="0" destOrd="0" presId="urn:microsoft.com/office/officeart/2008/layout/BendingPictureCaptionList"/>
    <dgm:cxn modelId="{289BDCC8-6DA0-490D-9CA2-A3F52AF67406}" type="presOf" srcId="{11F8F5BE-79FF-4EB2-B4F8-51E5EF7CCAA4}" destId="{D4D9D4A4-1F62-49C3-B6BD-9006B94959BA}" srcOrd="0" destOrd="0" presId="urn:microsoft.com/office/officeart/2008/layout/BendingPictureCaptionList"/>
    <dgm:cxn modelId="{C9FC5D1D-0C11-4A49-9517-465CC76B6935}" srcId="{2C6FE69A-C0CA-4CB3-87B4-BF82BE6C3FA4}" destId="{11F8F5BE-79FF-4EB2-B4F8-51E5EF7CCAA4}" srcOrd="4" destOrd="0" parTransId="{FC6C4824-7C42-4D11-AC1F-319921358146}" sibTransId="{E0ACF078-F467-449C-B333-FF930F3BB8F3}"/>
    <dgm:cxn modelId="{25183C4F-7B5A-4317-9D81-EB117934410B}" type="presOf" srcId="{B5077F8C-23A7-4D37-880D-F9A272D68DE2}" destId="{A331D535-4753-43AE-A6C1-2BD59EBB5AB8}" srcOrd="0" destOrd="0" presId="urn:microsoft.com/office/officeart/2008/layout/BendingPictureCaptionList"/>
    <dgm:cxn modelId="{73656A41-6A8D-46CD-8543-12CE94B13B2F}" type="presOf" srcId="{2C6FE69A-C0CA-4CB3-87B4-BF82BE6C3FA4}" destId="{246CF0B4-3B99-4B06-9B20-D356136DD6F3}" srcOrd="0" destOrd="0" presId="urn:microsoft.com/office/officeart/2008/layout/BendingPictureCaptionList"/>
    <dgm:cxn modelId="{16EB7C44-F992-45F2-AD64-5E62D6275B7C}" srcId="{2C6FE69A-C0CA-4CB3-87B4-BF82BE6C3FA4}" destId="{DCB65E78-C7E4-4FAB-821B-7431076BF001}" srcOrd="5" destOrd="0" parTransId="{278503F7-6360-487B-97F0-9C3FF211CCC0}" sibTransId="{2CE1EBE0-2D29-4689-93F4-63F173796DE0}"/>
    <dgm:cxn modelId="{53AED019-72B0-4173-AA0E-571A229E3402}" type="presOf" srcId="{801CBF9A-B416-4CEB-A5AC-368616EF6099}" destId="{24AB7380-6149-42D3-BDE2-61C199B55711}" srcOrd="0" destOrd="0" presId="urn:microsoft.com/office/officeart/2008/layout/BendingPictureCaptionList"/>
    <dgm:cxn modelId="{639B7258-A37F-42D3-B6FC-F37CE1306709}" type="presOf" srcId="{FE01F9EE-13E8-4A62-A517-CC084CF99D35}" destId="{6D8CEAC3-20FB-41C3-A0C0-0FD71FE659ED}" srcOrd="0" destOrd="0" presId="urn:microsoft.com/office/officeart/2008/layout/BendingPictureCaptionList"/>
    <dgm:cxn modelId="{A0B10105-6334-48D7-B49D-C35B650F63BE}" type="presOf" srcId="{DCB65E78-C7E4-4FAB-821B-7431076BF001}" destId="{0396866B-B46E-4692-A128-F5845EF4CB4C}" srcOrd="0" destOrd="0" presId="urn:microsoft.com/office/officeart/2008/layout/BendingPictureCaptionList"/>
    <dgm:cxn modelId="{F78914AD-9581-4823-9C0D-67AAA7DCA087}" type="presParOf" srcId="{246CF0B4-3B99-4B06-9B20-D356136DD6F3}" destId="{4BED6642-72ED-4113-ACFF-1007FEE49707}" srcOrd="0" destOrd="0" presId="urn:microsoft.com/office/officeart/2008/layout/BendingPictureCaptionList"/>
    <dgm:cxn modelId="{B42EA317-5E90-4F39-8017-2B31BB588A95}" type="presParOf" srcId="{4BED6642-72ED-4113-ACFF-1007FEE49707}" destId="{934B16DD-B539-40B6-BBC4-BC52E7C321E9}" srcOrd="0" destOrd="0" presId="urn:microsoft.com/office/officeart/2008/layout/BendingPictureCaptionList"/>
    <dgm:cxn modelId="{36FC837B-F751-4E5A-95E3-5092376DE478}" type="presParOf" srcId="{4BED6642-72ED-4113-ACFF-1007FEE49707}" destId="{24AB7380-6149-42D3-BDE2-61C199B55711}" srcOrd="1" destOrd="0" presId="urn:microsoft.com/office/officeart/2008/layout/BendingPictureCaptionList"/>
    <dgm:cxn modelId="{25110E73-796C-45EB-9E73-E3847B5CD0BF}" type="presParOf" srcId="{246CF0B4-3B99-4B06-9B20-D356136DD6F3}" destId="{07B43515-803C-45AA-81DF-07BBB018476B}" srcOrd="1" destOrd="0" presId="urn:microsoft.com/office/officeart/2008/layout/BendingPictureCaptionList"/>
    <dgm:cxn modelId="{9D9FB0C8-6008-4D02-909A-03BC4FF555D9}" type="presParOf" srcId="{246CF0B4-3B99-4B06-9B20-D356136DD6F3}" destId="{B4313A6A-378C-4DEA-9DB1-FC246ED592A4}" srcOrd="2" destOrd="0" presId="urn:microsoft.com/office/officeart/2008/layout/BendingPictureCaptionList"/>
    <dgm:cxn modelId="{F0E71C51-C616-45A3-8A71-9191865CAFB1}" type="presParOf" srcId="{B4313A6A-378C-4DEA-9DB1-FC246ED592A4}" destId="{7C6FBB7B-00E8-4A16-A494-6DBF56B87C26}" srcOrd="0" destOrd="0" presId="urn:microsoft.com/office/officeart/2008/layout/BendingPictureCaptionList"/>
    <dgm:cxn modelId="{E02594E1-8AC5-4D6F-AA2C-733A025304CC}" type="presParOf" srcId="{B4313A6A-378C-4DEA-9DB1-FC246ED592A4}" destId="{2E510C77-F7C3-42FF-9B68-E68EF4987018}" srcOrd="1" destOrd="0" presId="urn:microsoft.com/office/officeart/2008/layout/BendingPictureCaptionList"/>
    <dgm:cxn modelId="{3A5C30C3-D87F-4357-B608-AE81CDC5DCBB}" type="presParOf" srcId="{246CF0B4-3B99-4B06-9B20-D356136DD6F3}" destId="{E4F7223F-E941-4FF9-A4EF-ACCDAEB0132C}" srcOrd="3" destOrd="0" presId="urn:microsoft.com/office/officeart/2008/layout/BendingPictureCaptionList"/>
    <dgm:cxn modelId="{6432EDA4-6FA5-483F-8B63-3BE4C1E0921A}" type="presParOf" srcId="{246CF0B4-3B99-4B06-9B20-D356136DD6F3}" destId="{922F6424-AB54-4172-BC0B-57476F41C8B2}" srcOrd="4" destOrd="0" presId="urn:microsoft.com/office/officeart/2008/layout/BendingPictureCaptionList"/>
    <dgm:cxn modelId="{B2E9D632-10A0-4F01-B324-DAF3EDF4B6C4}" type="presParOf" srcId="{922F6424-AB54-4172-BC0B-57476F41C8B2}" destId="{59CE77D2-1D60-4BB2-84E9-DC087ECB1C22}" srcOrd="0" destOrd="0" presId="urn:microsoft.com/office/officeart/2008/layout/BendingPictureCaptionList"/>
    <dgm:cxn modelId="{B8353B23-9E84-42BD-8263-F804303C86C0}" type="presParOf" srcId="{922F6424-AB54-4172-BC0B-57476F41C8B2}" destId="{A331D535-4753-43AE-A6C1-2BD59EBB5AB8}" srcOrd="1" destOrd="0" presId="urn:microsoft.com/office/officeart/2008/layout/BendingPictureCaptionList"/>
    <dgm:cxn modelId="{BFFF4A53-28E2-4D4D-8F18-301ADCD72280}" type="presParOf" srcId="{246CF0B4-3B99-4B06-9B20-D356136DD6F3}" destId="{ED53A6A9-4C8C-449A-A807-8B6AA2D32362}" srcOrd="5" destOrd="0" presId="urn:microsoft.com/office/officeart/2008/layout/BendingPictureCaptionList"/>
    <dgm:cxn modelId="{142C3F64-3E99-4AA1-9A4C-33EEE970BE74}" type="presParOf" srcId="{246CF0B4-3B99-4B06-9B20-D356136DD6F3}" destId="{A962EF95-FD19-4929-B473-439331FBC22A}" srcOrd="6" destOrd="0" presId="urn:microsoft.com/office/officeart/2008/layout/BendingPictureCaptionList"/>
    <dgm:cxn modelId="{25087ECE-468C-4C6E-A4EA-494FCFA248BF}" type="presParOf" srcId="{A962EF95-FD19-4929-B473-439331FBC22A}" destId="{BD027D04-6310-4DE5-9BA1-F7C8A9259C7B}" srcOrd="0" destOrd="0" presId="urn:microsoft.com/office/officeart/2008/layout/BendingPictureCaptionList"/>
    <dgm:cxn modelId="{5751D4AE-A9A0-4F2E-A3D9-6F118001BC02}" type="presParOf" srcId="{A962EF95-FD19-4929-B473-439331FBC22A}" destId="{6661CFF5-477E-498F-9A67-C345A38FBA50}" srcOrd="1" destOrd="0" presId="urn:microsoft.com/office/officeart/2008/layout/BendingPictureCaptionList"/>
    <dgm:cxn modelId="{7E806451-AACB-4A0A-86B4-0178E972BC1B}" type="presParOf" srcId="{246CF0B4-3B99-4B06-9B20-D356136DD6F3}" destId="{447BA74F-B876-4DDE-94B1-866265225788}" srcOrd="7" destOrd="0" presId="urn:microsoft.com/office/officeart/2008/layout/BendingPictureCaptionList"/>
    <dgm:cxn modelId="{165D1DB4-46A1-47C0-AE20-45890C543F2E}" type="presParOf" srcId="{246CF0B4-3B99-4B06-9B20-D356136DD6F3}" destId="{EA478AAB-056A-4574-91A9-07E6BDCF5B48}" srcOrd="8" destOrd="0" presId="urn:microsoft.com/office/officeart/2008/layout/BendingPictureCaptionList"/>
    <dgm:cxn modelId="{BA6B930A-3BD5-4D1D-8DF0-F9CC061C425F}" type="presParOf" srcId="{EA478AAB-056A-4574-91A9-07E6BDCF5B48}" destId="{4E616AFC-01AC-487E-94F9-D233B9D597CA}" srcOrd="0" destOrd="0" presId="urn:microsoft.com/office/officeart/2008/layout/BendingPictureCaptionList"/>
    <dgm:cxn modelId="{B2F82B4C-1FDA-4A47-B68E-524FBF9B9B09}" type="presParOf" srcId="{EA478AAB-056A-4574-91A9-07E6BDCF5B48}" destId="{D4D9D4A4-1F62-49C3-B6BD-9006B94959BA}" srcOrd="1" destOrd="0" presId="urn:microsoft.com/office/officeart/2008/layout/BendingPictureCaptionList"/>
    <dgm:cxn modelId="{6047E357-2D25-45B7-8B78-CBFBAF357827}" type="presParOf" srcId="{246CF0B4-3B99-4B06-9B20-D356136DD6F3}" destId="{B4064EAD-DE2C-4EF7-BC42-FB3231A7EED3}" srcOrd="9" destOrd="0" presId="urn:microsoft.com/office/officeart/2008/layout/BendingPictureCaptionList"/>
    <dgm:cxn modelId="{AF470CF0-A56A-42D6-8844-AD9550AA8BB2}" type="presParOf" srcId="{246CF0B4-3B99-4B06-9B20-D356136DD6F3}" destId="{B866FE3E-7610-49F9-ACED-CE53D73C9DB6}" srcOrd="10" destOrd="0" presId="urn:microsoft.com/office/officeart/2008/layout/BendingPictureCaptionList"/>
    <dgm:cxn modelId="{0EE10A8B-E312-4E39-B03F-9F2E5DDAB4CB}" type="presParOf" srcId="{B866FE3E-7610-49F9-ACED-CE53D73C9DB6}" destId="{3A66C6D0-C0F4-4AD7-9E7A-23FC553E07D5}" srcOrd="0" destOrd="0" presId="urn:microsoft.com/office/officeart/2008/layout/BendingPictureCaptionList"/>
    <dgm:cxn modelId="{DBB6E995-4EB7-435B-A0B6-A6E96CA2D791}" type="presParOf" srcId="{B866FE3E-7610-49F9-ACED-CE53D73C9DB6}" destId="{0396866B-B46E-4692-A128-F5845EF4CB4C}" srcOrd="1" destOrd="0" presId="urn:microsoft.com/office/officeart/2008/layout/BendingPictureCaptionList"/>
    <dgm:cxn modelId="{E792FF05-0B22-46D1-85D0-808B0D2146C9}" type="presParOf" srcId="{246CF0B4-3B99-4B06-9B20-D356136DD6F3}" destId="{A47566A0-8ACD-4238-9BFE-45223DBE665B}" srcOrd="11" destOrd="0" presId="urn:microsoft.com/office/officeart/2008/layout/BendingPictureCaptionList"/>
    <dgm:cxn modelId="{1C5BE4F0-C28A-4AED-A488-6FA632554F71}" type="presParOf" srcId="{246CF0B4-3B99-4B06-9B20-D356136DD6F3}" destId="{5E97C05E-BEB8-425A-9E9A-FE5C83DDE47F}" srcOrd="12" destOrd="0" presId="urn:microsoft.com/office/officeart/2008/layout/BendingPictureCaptionList"/>
    <dgm:cxn modelId="{1355F1EF-442B-4B33-A5FD-851FAF730328}" type="presParOf" srcId="{5E97C05E-BEB8-425A-9E9A-FE5C83DDE47F}" destId="{3B89DF85-C5CF-4AEB-9E02-AD62CBD6112D}" srcOrd="0" destOrd="0" presId="urn:microsoft.com/office/officeart/2008/layout/BendingPictureCaptionList"/>
    <dgm:cxn modelId="{372C1C0F-CEF4-4E47-B42C-C3CFDFDFF8D9}" type="presParOf" srcId="{5E97C05E-BEB8-425A-9E9A-FE5C83DDE47F}" destId="{6D8CEAC3-20FB-41C3-A0C0-0FD71FE659ED}"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CAAD77-AE05-4962-9A98-1672F213D6A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24AECE0-B3C1-456A-BA92-0BD60A75A7E4}">
      <dgm:prSet phldrT="[Text]"/>
      <dgm:spPr/>
      <dgm:t>
        <a:bodyPr/>
        <a:lstStyle/>
        <a:p>
          <a:r>
            <a:rPr lang="en-US" dirty="0" err="1" smtClean="0"/>
            <a:t>Semistructured</a:t>
          </a:r>
          <a:endParaRPr lang="en-US" dirty="0"/>
        </a:p>
      </dgm:t>
    </dgm:pt>
    <dgm:pt modelId="{20F99954-3982-4E99-A397-8EFFF6D4B39B}" type="parTrans" cxnId="{56285F6B-E606-4336-B509-421FC7AE9866}">
      <dgm:prSet/>
      <dgm:spPr/>
      <dgm:t>
        <a:bodyPr/>
        <a:lstStyle/>
        <a:p>
          <a:endParaRPr lang="en-US"/>
        </a:p>
      </dgm:t>
    </dgm:pt>
    <dgm:pt modelId="{870691B3-2FD1-4B7C-ABAF-D149F697A599}" type="sibTrans" cxnId="{56285F6B-E606-4336-B509-421FC7AE9866}">
      <dgm:prSet/>
      <dgm:spPr/>
      <dgm:t>
        <a:bodyPr/>
        <a:lstStyle/>
        <a:p>
          <a:endParaRPr lang="en-US"/>
        </a:p>
      </dgm:t>
    </dgm:pt>
    <dgm:pt modelId="{7D87EB18-87EE-409A-BFA3-CF0954FE8A82}">
      <dgm:prSet phldrT="[Text]"/>
      <dgm:spPr/>
      <dgm:t>
        <a:bodyPr/>
        <a:lstStyle/>
        <a:p>
          <a:r>
            <a:rPr lang="en-US" dirty="0" smtClean="0"/>
            <a:t>TEI-encoded text</a:t>
          </a:r>
          <a:endParaRPr lang="en-US" dirty="0"/>
        </a:p>
      </dgm:t>
    </dgm:pt>
    <dgm:pt modelId="{7F5520DA-236A-4CC4-B4AA-7B146D3C5E1D}" type="parTrans" cxnId="{16E95D24-86E5-488A-BAE3-82FB905AE53D}">
      <dgm:prSet/>
      <dgm:spPr/>
      <dgm:t>
        <a:bodyPr/>
        <a:lstStyle/>
        <a:p>
          <a:endParaRPr lang="en-US"/>
        </a:p>
      </dgm:t>
    </dgm:pt>
    <dgm:pt modelId="{C760D05F-142E-445F-A20B-68401A5C6723}" type="sibTrans" cxnId="{16E95D24-86E5-488A-BAE3-82FB905AE53D}">
      <dgm:prSet/>
      <dgm:spPr/>
      <dgm:t>
        <a:bodyPr/>
        <a:lstStyle/>
        <a:p>
          <a:endParaRPr lang="en-US"/>
        </a:p>
      </dgm:t>
    </dgm:pt>
    <dgm:pt modelId="{8D7F6C6F-CE57-4A55-B9D9-B9F60A12D80C}">
      <dgm:prSet phldrT="[Text]"/>
      <dgm:spPr/>
      <dgm:t>
        <a:bodyPr/>
        <a:lstStyle/>
        <a:p>
          <a:r>
            <a:rPr lang="en-US" dirty="0" smtClean="0"/>
            <a:t>Unstructured</a:t>
          </a:r>
          <a:endParaRPr lang="en-US" dirty="0"/>
        </a:p>
      </dgm:t>
    </dgm:pt>
    <dgm:pt modelId="{384A6BEB-A936-4F5D-8CC4-BFBFFF5D8612}" type="parTrans" cxnId="{78BBDD1F-0582-4A45-BE4F-D51C81420D69}">
      <dgm:prSet/>
      <dgm:spPr/>
      <dgm:t>
        <a:bodyPr/>
        <a:lstStyle/>
        <a:p>
          <a:endParaRPr lang="en-US"/>
        </a:p>
      </dgm:t>
    </dgm:pt>
    <dgm:pt modelId="{4535AC7B-ED75-4E7B-8BDA-54BE700407B8}" type="sibTrans" cxnId="{78BBDD1F-0582-4A45-BE4F-D51C81420D69}">
      <dgm:prSet/>
      <dgm:spPr/>
      <dgm:t>
        <a:bodyPr/>
        <a:lstStyle/>
        <a:p>
          <a:endParaRPr lang="en-US"/>
        </a:p>
      </dgm:t>
    </dgm:pt>
    <dgm:pt modelId="{CE857325-3C91-4559-A0B8-F20FA487D55A}">
      <dgm:prSet phldrT="[Text]"/>
      <dgm:spPr/>
      <dgm:t>
        <a:bodyPr/>
        <a:lstStyle/>
        <a:p>
          <a:r>
            <a:rPr lang="en-US" dirty="0" smtClean="0"/>
            <a:t>A corpus of literary texts</a:t>
          </a:r>
          <a:endParaRPr lang="en-US" dirty="0"/>
        </a:p>
      </dgm:t>
    </dgm:pt>
    <dgm:pt modelId="{5B8EADB9-9C2D-43C8-8CB0-B8060DBECF35}" type="parTrans" cxnId="{EBD1C11E-5A25-44D0-9EB3-854113F90DD7}">
      <dgm:prSet/>
      <dgm:spPr/>
      <dgm:t>
        <a:bodyPr/>
        <a:lstStyle/>
        <a:p>
          <a:endParaRPr lang="en-US"/>
        </a:p>
      </dgm:t>
    </dgm:pt>
    <dgm:pt modelId="{ACF859DE-B47A-4771-93E8-C07C3D63E11E}" type="sibTrans" cxnId="{EBD1C11E-5A25-44D0-9EB3-854113F90DD7}">
      <dgm:prSet/>
      <dgm:spPr/>
      <dgm:t>
        <a:bodyPr/>
        <a:lstStyle/>
        <a:p>
          <a:endParaRPr lang="en-US"/>
        </a:p>
      </dgm:t>
    </dgm:pt>
    <dgm:pt modelId="{788C452F-4CF9-40D0-89FC-FAD4B779C444}">
      <dgm:prSet phldrT="[Text]"/>
      <dgm:spPr/>
      <dgm:t>
        <a:bodyPr/>
        <a:lstStyle/>
        <a:p>
          <a:r>
            <a:rPr lang="en-US" smtClean="0"/>
            <a:t>Structured</a:t>
          </a:r>
          <a:endParaRPr lang="en-US" dirty="0"/>
        </a:p>
      </dgm:t>
    </dgm:pt>
    <dgm:pt modelId="{1E8ED929-CE69-4DAF-88A5-E7A3991E16EC}" type="parTrans" cxnId="{016F38CE-DD94-49A2-ACD6-AE02863601DF}">
      <dgm:prSet/>
      <dgm:spPr/>
      <dgm:t>
        <a:bodyPr/>
        <a:lstStyle/>
        <a:p>
          <a:endParaRPr lang="en-US"/>
        </a:p>
      </dgm:t>
    </dgm:pt>
    <dgm:pt modelId="{6E2AF18A-3291-4EDF-A4F9-5A5C3E4060EC}" type="sibTrans" cxnId="{016F38CE-DD94-49A2-ACD6-AE02863601DF}">
      <dgm:prSet/>
      <dgm:spPr/>
      <dgm:t>
        <a:bodyPr/>
        <a:lstStyle/>
        <a:p>
          <a:endParaRPr lang="en-US"/>
        </a:p>
      </dgm:t>
    </dgm:pt>
    <dgm:pt modelId="{BFF61511-9673-4414-AC4C-11C44EB8BEE7}">
      <dgm:prSet phldrT="[Text]"/>
      <dgm:spPr/>
      <dgm:t>
        <a:bodyPr/>
        <a:lstStyle/>
        <a:p>
          <a:r>
            <a:rPr lang="en-US" dirty="0" smtClean="0"/>
            <a:t>Spreadsheet of catalogue entries</a:t>
          </a:r>
          <a:endParaRPr lang="en-US" dirty="0"/>
        </a:p>
      </dgm:t>
    </dgm:pt>
    <dgm:pt modelId="{FB5366F3-2C5A-475F-B66A-6953F9C02A4E}" type="parTrans" cxnId="{52676311-C535-4C9C-88CB-46BFC63303C8}">
      <dgm:prSet/>
      <dgm:spPr/>
      <dgm:t>
        <a:bodyPr/>
        <a:lstStyle/>
        <a:p>
          <a:endParaRPr lang="en-US"/>
        </a:p>
      </dgm:t>
    </dgm:pt>
    <dgm:pt modelId="{78D52F8A-3EA7-41F8-9442-7995340DB21F}" type="sibTrans" cxnId="{52676311-C535-4C9C-88CB-46BFC63303C8}">
      <dgm:prSet/>
      <dgm:spPr/>
      <dgm:t>
        <a:bodyPr/>
        <a:lstStyle/>
        <a:p>
          <a:endParaRPr lang="en-US"/>
        </a:p>
      </dgm:t>
    </dgm:pt>
    <dgm:pt modelId="{30213F2E-D8A1-4F3D-87F1-BFDC0DD925C7}">
      <dgm:prSet phldrT="[Text]"/>
      <dgm:spPr/>
      <dgm:t>
        <a:bodyPr/>
        <a:lstStyle/>
        <a:p>
          <a:r>
            <a:rPr lang="en-US" dirty="0" smtClean="0"/>
            <a:t>GIS data of locations on a map</a:t>
          </a:r>
          <a:endParaRPr lang="en-US" dirty="0"/>
        </a:p>
      </dgm:t>
    </dgm:pt>
    <dgm:pt modelId="{E5B6E3C5-E8C2-4C19-BC69-4BD4481D6684}" type="parTrans" cxnId="{53A9E35E-E0B4-4273-A523-5E2231CC1E45}">
      <dgm:prSet/>
      <dgm:spPr/>
      <dgm:t>
        <a:bodyPr/>
        <a:lstStyle/>
        <a:p>
          <a:endParaRPr lang="en-US"/>
        </a:p>
      </dgm:t>
    </dgm:pt>
    <dgm:pt modelId="{E2F3C645-861F-4D39-A8CB-99E26B2C5FE2}" type="sibTrans" cxnId="{53A9E35E-E0B4-4273-A523-5E2231CC1E45}">
      <dgm:prSet/>
      <dgm:spPr/>
      <dgm:t>
        <a:bodyPr/>
        <a:lstStyle/>
        <a:p>
          <a:endParaRPr lang="en-US"/>
        </a:p>
      </dgm:t>
    </dgm:pt>
    <dgm:pt modelId="{8465E549-51D9-4EEF-9BC8-3B4128FB8534}" type="pres">
      <dgm:prSet presAssocID="{3BCAAD77-AE05-4962-9A98-1672F213D6A1}" presName="Name0" presStyleCnt="0">
        <dgm:presLayoutVars>
          <dgm:dir/>
          <dgm:animLvl val="lvl"/>
          <dgm:resizeHandles val="exact"/>
        </dgm:presLayoutVars>
      </dgm:prSet>
      <dgm:spPr/>
    </dgm:pt>
    <dgm:pt modelId="{1E459B79-285A-4880-8E49-FA98C6400D8B}" type="pres">
      <dgm:prSet presAssocID="{8D7F6C6F-CE57-4A55-B9D9-B9F60A12D80C}" presName="composite" presStyleCnt="0"/>
      <dgm:spPr/>
    </dgm:pt>
    <dgm:pt modelId="{EEA12D70-9BFD-45F9-A968-FF2E977A5623}" type="pres">
      <dgm:prSet presAssocID="{8D7F6C6F-CE57-4A55-B9D9-B9F60A12D80C}" presName="parTx" presStyleLbl="alignNode1" presStyleIdx="0" presStyleCnt="3">
        <dgm:presLayoutVars>
          <dgm:chMax val="0"/>
          <dgm:chPref val="0"/>
          <dgm:bulletEnabled val="1"/>
        </dgm:presLayoutVars>
      </dgm:prSet>
      <dgm:spPr/>
      <dgm:t>
        <a:bodyPr/>
        <a:lstStyle/>
        <a:p>
          <a:endParaRPr lang="en-US"/>
        </a:p>
      </dgm:t>
    </dgm:pt>
    <dgm:pt modelId="{31FE6625-0E17-4C89-AA49-E71B28418ED6}" type="pres">
      <dgm:prSet presAssocID="{8D7F6C6F-CE57-4A55-B9D9-B9F60A12D80C}" presName="desTx" presStyleLbl="alignAccFollowNode1" presStyleIdx="0" presStyleCnt="3">
        <dgm:presLayoutVars>
          <dgm:bulletEnabled val="1"/>
        </dgm:presLayoutVars>
      </dgm:prSet>
      <dgm:spPr/>
    </dgm:pt>
    <dgm:pt modelId="{C0E48797-1CE0-44A3-9B14-250E69E4DD61}" type="pres">
      <dgm:prSet presAssocID="{4535AC7B-ED75-4E7B-8BDA-54BE700407B8}" presName="space" presStyleCnt="0"/>
      <dgm:spPr/>
    </dgm:pt>
    <dgm:pt modelId="{8553800E-AC93-4190-883F-0AFEE9956C8D}" type="pres">
      <dgm:prSet presAssocID="{424AECE0-B3C1-456A-BA92-0BD60A75A7E4}" presName="composite" presStyleCnt="0"/>
      <dgm:spPr/>
    </dgm:pt>
    <dgm:pt modelId="{596F44B6-BFBF-4994-908D-77C449162034}" type="pres">
      <dgm:prSet presAssocID="{424AECE0-B3C1-456A-BA92-0BD60A75A7E4}" presName="parTx" presStyleLbl="alignNode1" presStyleIdx="1" presStyleCnt="3">
        <dgm:presLayoutVars>
          <dgm:chMax val="0"/>
          <dgm:chPref val="0"/>
          <dgm:bulletEnabled val="1"/>
        </dgm:presLayoutVars>
      </dgm:prSet>
      <dgm:spPr/>
    </dgm:pt>
    <dgm:pt modelId="{D67AE1A9-5578-45C0-B875-26815237C437}" type="pres">
      <dgm:prSet presAssocID="{424AECE0-B3C1-456A-BA92-0BD60A75A7E4}" presName="desTx" presStyleLbl="alignAccFollowNode1" presStyleIdx="1" presStyleCnt="3">
        <dgm:presLayoutVars>
          <dgm:bulletEnabled val="1"/>
        </dgm:presLayoutVars>
      </dgm:prSet>
      <dgm:spPr/>
      <dgm:t>
        <a:bodyPr/>
        <a:lstStyle/>
        <a:p>
          <a:endParaRPr lang="en-US"/>
        </a:p>
      </dgm:t>
    </dgm:pt>
    <dgm:pt modelId="{E45A44C0-EAF3-4C3F-BB38-228AD55F7BEA}" type="pres">
      <dgm:prSet presAssocID="{870691B3-2FD1-4B7C-ABAF-D149F697A599}" presName="space" presStyleCnt="0"/>
      <dgm:spPr/>
    </dgm:pt>
    <dgm:pt modelId="{721B500F-241E-49C8-9D79-97E235BC3955}" type="pres">
      <dgm:prSet presAssocID="{788C452F-4CF9-40D0-89FC-FAD4B779C444}" presName="composite" presStyleCnt="0"/>
      <dgm:spPr/>
    </dgm:pt>
    <dgm:pt modelId="{5DB2CA26-884E-4575-80A8-993EA93E4BF2}" type="pres">
      <dgm:prSet presAssocID="{788C452F-4CF9-40D0-89FC-FAD4B779C444}" presName="parTx" presStyleLbl="alignNode1" presStyleIdx="2" presStyleCnt="3">
        <dgm:presLayoutVars>
          <dgm:chMax val="0"/>
          <dgm:chPref val="0"/>
          <dgm:bulletEnabled val="1"/>
        </dgm:presLayoutVars>
      </dgm:prSet>
      <dgm:spPr/>
    </dgm:pt>
    <dgm:pt modelId="{66A1FF27-F674-46D9-AC82-0B5047D68532}" type="pres">
      <dgm:prSet presAssocID="{788C452F-4CF9-40D0-89FC-FAD4B779C444}" presName="desTx" presStyleLbl="alignAccFollowNode1" presStyleIdx="2" presStyleCnt="3">
        <dgm:presLayoutVars>
          <dgm:bulletEnabled val="1"/>
        </dgm:presLayoutVars>
      </dgm:prSet>
      <dgm:spPr/>
    </dgm:pt>
  </dgm:ptLst>
  <dgm:cxnLst>
    <dgm:cxn modelId="{16E95D24-86E5-488A-BAE3-82FB905AE53D}" srcId="{424AECE0-B3C1-456A-BA92-0BD60A75A7E4}" destId="{7D87EB18-87EE-409A-BFA3-CF0954FE8A82}" srcOrd="0" destOrd="0" parTransId="{7F5520DA-236A-4CC4-B4AA-7B146D3C5E1D}" sibTransId="{C760D05F-142E-445F-A20B-68401A5C6723}"/>
    <dgm:cxn modelId="{77EB21CA-39BD-4F35-94DB-72C073FCD6C1}" type="presOf" srcId="{30213F2E-D8A1-4F3D-87F1-BFDC0DD925C7}" destId="{66A1FF27-F674-46D9-AC82-0B5047D68532}" srcOrd="0" destOrd="1" presId="urn:microsoft.com/office/officeart/2005/8/layout/hList1"/>
    <dgm:cxn modelId="{56285F6B-E606-4336-B509-421FC7AE9866}" srcId="{3BCAAD77-AE05-4962-9A98-1672F213D6A1}" destId="{424AECE0-B3C1-456A-BA92-0BD60A75A7E4}" srcOrd="1" destOrd="0" parTransId="{20F99954-3982-4E99-A397-8EFFF6D4B39B}" sibTransId="{870691B3-2FD1-4B7C-ABAF-D149F697A599}"/>
    <dgm:cxn modelId="{92F47F1A-7F92-4806-855B-88A5F86E07B4}" type="presOf" srcId="{788C452F-4CF9-40D0-89FC-FAD4B779C444}" destId="{5DB2CA26-884E-4575-80A8-993EA93E4BF2}" srcOrd="0" destOrd="0" presId="urn:microsoft.com/office/officeart/2005/8/layout/hList1"/>
    <dgm:cxn modelId="{0C982A37-3B84-48C6-92B5-220F7C511B99}" type="presOf" srcId="{3BCAAD77-AE05-4962-9A98-1672F213D6A1}" destId="{8465E549-51D9-4EEF-9BC8-3B4128FB8534}" srcOrd="0" destOrd="0" presId="urn:microsoft.com/office/officeart/2005/8/layout/hList1"/>
    <dgm:cxn modelId="{016F38CE-DD94-49A2-ACD6-AE02863601DF}" srcId="{3BCAAD77-AE05-4962-9A98-1672F213D6A1}" destId="{788C452F-4CF9-40D0-89FC-FAD4B779C444}" srcOrd="2" destOrd="0" parTransId="{1E8ED929-CE69-4DAF-88A5-E7A3991E16EC}" sibTransId="{6E2AF18A-3291-4EDF-A4F9-5A5C3E4060EC}"/>
    <dgm:cxn modelId="{EBD1C11E-5A25-44D0-9EB3-854113F90DD7}" srcId="{8D7F6C6F-CE57-4A55-B9D9-B9F60A12D80C}" destId="{CE857325-3C91-4559-A0B8-F20FA487D55A}" srcOrd="0" destOrd="0" parTransId="{5B8EADB9-9C2D-43C8-8CB0-B8060DBECF35}" sibTransId="{ACF859DE-B47A-4771-93E8-C07C3D63E11E}"/>
    <dgm:cxn modelId="{73FB696D-1377-4493-889E-41D3A0D2675B}" type="presOf" srcId="{424AECE0-B3C1-456A-BA92-0BD60A75A7E4}" destId="{596F44B6-BFBF-4994-908D-77C449162034}" srcOrd="0" destOrd="0" presId="urn:microsoft.com/office/officeart/2005/8/layout/hList1"/>
    <dgm:cxn modelId="{52676311-C535-4C9C-88CB-46BFC63303C8}" srcId="{788C452F-4CF9-40D0-89FC-FAD4B779C444}" destId="{BFF61511-9673-4414-AC4C-11C44EB8BEE7}" srcOrd="0" destOrd="0" parTransId="{FB5366F3-2C5A-475F-B66A-6953F9C02A4E}" sibTransId="{78D52F8A-3EA7-41F8-9442-7995340DB21F}"/>
    <dgm:cxn modelId="{71FC0405-E5E5-4B82-9577-DD117D391D76}" type="presOf" srcId="{8D7F6C6F-CE57-4A55-B9D9-B9F60A12D80C}" destId="{EEA12D70-9BFD-45F9-A968-FF2E977A5623}" srcOrd="0" destOrd="0" presId="urn:microsoft.com/office/officeart/2005/8/layout/hList1"/>
    <dgm:cxn modelId="{53A9E35E-E0B4-4273-A523-5E2231CC1E45}" srcId="{788C452F-4CF9-40D0-89FC-FAD4B779C444}" destId="{30213F2E-D8A1-4F3D-87F1-BFDC0DD925C7}" srcOrd="1" destOrd="0" parTransId="{E5B6E3C5-E8C2-4C19-BC69-4BD4481D6684}" sibTransId="{E2F3C645-861F-4D39-A8CB-99E26B2C5FE2}"/>
    <dgm:cxn modelId="{78BBDD1F-0582-4A45-BE4F-D51C81420D69}" srcId="{3BCAAD77-AE05-4962-9A98-1672F213D6A1}" destId="{8D7F6C6F-CE57-4A55-B9D9-B9F60A12D80C}" srcOrd="0" destOrd="0" parTransId="{384A6BEB-A936-4F5D-8CC4-BFBFFF5D8612}" sibTransId="{4535AC7B-ED75-4E7B-8BDA-54BE700407B8}"/>
    <dgm:cxn modelId="{CCA3B76B-6E5B-4A21-ADC9-74F6F39875B9}" type="presOf" srcId="{BFF61511-9673-4414-AC4C-11C44EB8BEE7}" destId="{66A1FF27-F674-46D9-AC82-0B5047D68532}" srcOrd="0" destOrd="0" presId="urn:microsoft.com/office/officeart/2005/8/layout/hList1"/>
    <dgm:cxn modelId="{392B2932-39C6-443F-80BA-526A5056D4A2}" type="presOf" srcId="{7D87EB18-87EE-409A-BFA3-CF0954FE8A82}" destId="{D67AE1A9-5578-45C0-B875-26815237C437}" srcOrd="0" destOrd="0" presId="urn:microsoft.com/office/officeart/2005/8/layout/hList1"/>
    <dgm:cxn modelId="{5C8FB185-0AC8-4FCE-BF29-21990B39F97F}" type="presOf" srcId="{CE857325-3C91-4559-A0B8-F20FA487D55A}" destId="{31FE6625-0E17-4C89-AA49-E71B28418ED6}" srcOrd="0" destOrd="0" presId="urn:microsoft.com/office/officeart/2005/8/layout/hList1"/>
    <dgm:cxn modelId="{F985FD12-A988-46A7-A4A5-1A26B4D5553E}" type="presParOf" srcId="{8465E549-51D9-4EEF-9BC8-3B4128FB8534}" destId="{1E459B79-285A-4880-8E49-FA98C6400D8B}" srcOrd="0" destOrd="0" presId="urn:microsoft.com/office/officeart/2005/8/layout/hList1"/>
    <dgm:cxn modelId="{07983B76-67FA-4BC3-AB9B-2999BE09CE6C}" type="presParOf" srcId="{1E459B79-285A-4880-8E49-FA98C6400D8B}" destId="{EEA12D70-9BFD-45F9-A968-FF2E977A5623}" srcOrd="0" destOrd="0" presId="urn:microsoft.com/office/officeart/2005/8/layout/hList1"/>
    <dgm:cxn modelId="{7797A3F0-A2B7-4C83-AE2E-E75275FB86B4}" type="presParOf" srcId="{1E459B79-285A-4880-8E49-FA98C6400D8B}" destId="{31FE6625-0E17-4C89-AA49-E71B28418ED6}" srcOrd="1" destOrd="0" presId="urn:microsoft.com/office/officeart/2005/8/layout/hList1"/>
    <dgm:cxn modelId="{1BC99CA5-9308-47B0-9625-4A328F4409D5}" type="presParOf" srcId="{8465E549-51D9-4EEF-9BC8-3B4128FB8534}" destId="{C0E48797-1CE0-44A3-9B14-250E69E4DD61}" srcOrd="1" destOrd="0" presId="urn:microsoft.com/office/officeart/2005/8/layout/hList1"/>
    <dgm:cxn modelId="{11B8763C-A5F1-4112-AC57-F2D4EDB4132A}" type="presParOf" srcId="{8465E549-51D9-4EEF-9BC8-3B4128FB8534}" destId="{8553800E-AC93-4190-883F-0AFEE9956C8D}" srcOrd="2" destOrd="0" presId="urn:microsoft.com/office/officeart/2005/8/layout/hList1"/>
    <dgm:cxn modelId="{37190089-2876-4C85-9637-BF9ECCC0BD4C}" type="presParOf" srcId="{8553800E-AC93-4190-883F-0AFEE9956C8D}" destId="{596F44B6-BFBF-4994-908D-77C449162034}" srcOrd="0" destOrd="0" presId="urn:microsoft.com/office/officeart/2005/8/layout/hList1"/>
    <dgm:cxn modelId="{06D776BF-CFC4-44BB-9629-D76C98452E78}" type="presParOf" srcId="{8553800E-AC93-4190-883F-0AFEE9956C8D}" destId="{D67AE1A9-5578-45C0-B875-26815237C437}" srcOrd="1" destOrd="0" presId="urn:microsoft.com/office/officeart/2005/8/layout/hList1"/>
    <dgm:cxn modelId="{F097DFCD-50DA-45C1-8509-F0EC9F0282EE}" type="presParOf" srcId="{8465E549-51D9-4EEF-9BC8-3B4128FB8534}" destId="{E45A44C0-EAF3-4C3F-BB38-228AD55F7BEA}" srcOrd="3" destOrd="0" presId="urn:microsoft.com/office/officeart/2005/8/layout/hList1"/>
    <dgm:cxn modelId="{72C3B3F7-6954-4ADB-9B99-873A13C63E60}" type="presParOf" srcId="{8465E549-51D9-4EEF-9BC8-3B4128FB8534}" destId="{721B500F-241E-49C8-9D79-97E235BC3955}" srcOrd="4" destOrd="0" presId="urn:microsoft.com/office/officeart/2005/8/layout/hList1"/>
    <dgm:cxn modelId="{AB05E85A-170F-4AC9-9144-50B889F19CCD}" type="presParOf" srcId="{721B500F-241E-49C8-9D79-97E235BC3955}" destId="{5DB2CA26-884E-4575-80A8-993EA93E4BF2}" srcOrd="0" destOrd="0" presId="urn:microsoft.com/office/officeart/2005/8/layout/hList1"/>
    <dgm:cxn modelId="{7AEBC967-FE2C-4E1D-AB8B-AC77E2F5888D}" type="presParOf" srcId="{721B500F-241E-49C8-9D79-97E235BC3955}" destId="{66A1FF27-F674-46D9-AC82-0B5047D6853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BCAAD77-AE05-4962-9A98-1672F213D6A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24AECE0-B3C1-456A-BA92-0BD60A75A7E4}">
      <dgm:prSet phldrT="[Text]"/>
      <dgm:spPr/>
      <dgm:t>
        <a:bodyPr/>
        <a:lstStyle/>
        <a:p>
          <a:r>
            <a:rPr lang="en-US" dirty="0" err="1" smtClean="0"/>
            <a:t>Semistructured</a:t>
          </a:r>
          <a:endParaRPr lang="en-US" dirty="0"/>
        </a:p>
      </dgm:t>
    </dgm:pt>
    <dgm:pt modelId="{20F99954-3982-4E99-A397-8EFFF6D4B39B}" type="parTrans" cxnId="{56285F6B-E606-4336-B509-421FC7AE9866}">
      <dgm:prSet/>
      <dgm:spPr/>
      <dgm:t>
        <a:bodyPr/>
        <a:lstStyle/>
        <a:p>
          <a:endParaRPr lang="en-US"/>
        </a:p>
      </dgm:t>
    </dgm:pt>
    <dgm:pt modelId="{870691B3-2FD1-4B7C-ABAF-D149F697A599}" type="sibTrans" cxnId="{56285F6B-E606-4336-B509-421FC7AE9866}">
      <dgm:prSet/>
      <dgm:spPr/>
      <dgm:t>
        <a:bodyPr/>
        <a:lstStyle/>
        <a:p>
          <a:endParaRPr lang="en-US"/>
        </a:p>
      </dgm:t>
    </dgm:pt>
    <dgm:pt modelId="{7D87EB18-87EE-409A-BFA3-CF0954FE8A82}">
      <dgm:prSet phldrT="[Text]"/>
      <dgm:spPr/>
      <dgm:t>
        <a:bodyPr/>
        <a:lstStyle/>
        <a:p>
          <a:r>
            <a:rPr lang="en-US" dirty="0" smtClean="0"/>
            <a:t>TEI-encoded text</a:t>
          </a:r>
          <a:endParaRPr lang="en-US" dirty="0"/>
        </a:p>
      </dgm:t>
    </dgm:pt>
    <dgm:pt modelId="{7F5520DA-236A-4CC4-B4AA-7B146D3C5E1D}" type="parTrans" cxnId="{16E95D24-86E5-488A-BAE3-82FB905AE53D}">
      <dgm:prSet/>
      <dgm:spPr/>
      <dgm:t>
        <a:bodyPr/>
        <a:lstStyle/>
        <a:p>
          <a:endParaRPr lang="en-US"/>
        </a:p>
      </dgm:t>
    </dgm:pt>
    <dgm:pt modelId="{C760D05F-142E-445F-A20B-68401A5C6723}" type="sibTrans" cxnId="{16E95D24-86E5-488A-BAE3-82FB905AE53D}">
      <dgm:prSet/>
      <dgm:spPr/>
      <dgm:t>
        <a:bodyPr/>
        <a:lstStyle/>
        <a:p>
          <a:endParaRPr lang="en-US"/>
        </a:p>
      </dgm:t>
    </dgm:pt>
    <dgm:pt modelId="{8D7F6C6F-CE57-4A55-B9D9-B9F60A12D80C}">
      <dgm:prSet phldrT="[Text]"/>
      <dgm:spPr/>
      <dgm:t>
        <a:bodyPr/>
        <a:lstStyle/>
        <a:p>
          <a:r>
            <a:rPr lang="en-US" dirty="0" smtClean="0"/>
            <a:t>Unstructured</a:t>
          </a:r>
          <a:endParaRPr lang="en-US" dirty="0"/>
        </a:p>
      </dgm:t>
    </dgm:pt>
    <dgm:pt modelId="{384A6BEB-A936-4F5D-8CC4-BFBFFF5D8612}" type="parTrans" cxnId="{78BBDD1F-0582-4A45-BE4F-D51C81420D69}">
      <dgm:prSet/>
      <dgm:spPr/>
      <dgm:t>
        <a:bodyPr/>
        <a:lstStyle/>
        <a:p>
          <a:endParaRPr lang="en-US"/>
        </a:p>
      </dgm:t>
    </dgm:pt>
    <dgm:pt modelId="{4535AC7B-ED75-4E7B-8BDA-54BE700407B8}" type="sibTrans" cxnId="{78BBDD1F-0582-4A45-BE4F-D51C81420D69}">
      <dgm:prSet/>
      <dgm:spPr/>
      <dgm:t>
        <a:bodyPr/>
        <a:lstStyle/>
        <a:p>
          <a:endParaRPr lang="en-US"/>
        </a:p>
      </dgm:t>
    </dgm:pt>
    <dgm:pt modelId="{CE857325-3C91-4559-A0B8-F20FA487D55A}">
      <dgm:prSet phldrT="[Text]"/>
      <dgm:spPr/>
      <dgm:t>
        <a:bodyPr/>
        <a:lstStyle/>
        <a:p>
          <a:r>
            <a:rPr lang="en-US" dirty="0" smtClean="0"/>
            <a:t>A corpus of literary texts</a:t>
          </a:r>
          <a:endParaRPr lang="en-US" dirty="0"/>
        </a:p>
      </dgm:t>
    </dgm:pt>
    <dgm:pt modelId="{5B8EADB9-9C2D-43C8-8CB0-B8060DBECF35}" type="parTrans" cxnId="{EBD1C11E-5A25-44D0-9EB3-854113F90DD7}">
      <dgm:prSet/>
      <dgm:spPr/>
      <dgm:t>
        <a:bodyPr/>
        <a:lstStyle/>
        <a:p>
          <a:endParaRPr lang="en-US"/>
        </a:p>
      </dgm:t>
    </dgm:pt>
    <dgm:pt modelId="{ACF859DE-B47A-4771-93E8-C07C3D63E11E}" type="sibTrans" cxnId="{EBD1C11E-5A25-44D0-9EB3-854113F90DD7}">
      <dgm:prSet/>
      <dgm:spPr/>
      <dgm:t>
        <a:bodyPr/>
        <a:lstStyle/>
        <a:p>
          <a:endParaRPr lang="en-US"/>
        </a:p>
      </dgm:t>
    </dgm:pt>
    <dgm:pt modelId="{788C452F-4CF9-40D0-89FC-FAD4B779C444}">
      <dgm:prSet phldrT="[Text]"/>
      <dgm:spPr/>
      <dgm:t>
        <a:bodyPr/>
        <a:lstStyle/>
        <a:p>
          <a:r>
            <a:rPr lang="en-US" smtClean="0"/>
            <a:t>Structured</a:t>
          </a:r>
          <a:endParaRPr lang="en-US" dirty="0"/>
        </a:p>
      </dgm:t>
    </dgm:pt>
    <dgm:pt modelId="{1E8ED929-CE69-4DAF-88A5-E7A3991E16EC}" type="parTrans" cxnId="{016F38CE-DD94-49A2-ACD6-AE02863601DF}">
      <dgm:prSet/>
      <dgm:spPr/>
      <dgm:t>
        <a:bodyPr/>
        <a:lstStyle/>
        <a:p>
          <a:endParaRPr lang="en-US"/>
        </a:p>
      </dgm:t>
    </dgm:pt>
    <dgm:pt modelId="{6E2AF18A-3291-4EDF-A4F9-5A5C3E4060EC}" type="sibTrans" cxnId="{016F38CE-DD94-49A2-ACD6-AE02863601DF}">
      <dgm:prSet/>
      <dgm:spPr/>
      <dgm:t>
        <a:bodyPr/>
        <a:lstStyle/>
        <a:p>
          <a:endParaRPr lang="en-US"/>
        </a:p>
      </dgm:t>
    </dgm:pt>
    <dgm:pt modelId="{BFF61511-9673-4414-AC4C-11C44EB8BEE7}">
      <dgm:prSet phldrT="[Text]"/>
      <dgm:spPr/>
      <dgm:t>
        <a:bodyPr/>
        <a:lstStyle/>
        <a:p>
          <a:r>
            <a:rPr lang="en-US" dirty="0" smtClean="0"/>
            <a:t>Spreadsheet of catalogue entries</a:t>
          </a:r>
          <a:endParaRPr lang="en-US" dirty="0"/>
        </a:p>
      </dgm:t>
    </dgm:pt>
    <dgm:pt modelId="{FB5366F3-2C5A-475F-B66A-6953F9C02A4E}" type="parTrans" cxnId="{52676311-C535-4C9C-88CB-46BFC63303C8}">
      <dgm:prSet/>
      <dgm:spPr/>
      <dgm:t>
        <a:bodyPr/>
        <a:lstStyle/>
        <a:p>
          <a:endParaRPr lang="en-US"/>
        </a:p>
      </dgm:t>
    </dgm:pt>
    <dgm:pt modelId="{78D52F8A-3EA7-41F8-9442-7995340DB21F}" type="sibTrans" cxnId="{52676311-C535-4C9C-88CB-46BFC63303C8}">
      <dgm:prSet/>
      <dgm:spPr/>
      <dgm:t>
        <a:bodyPr/>
        <a:lstStyle/>
        <a:p>
          <a:endParaRPr lang="en-US"/>
        </a:p>
      </dgm:t>
    </dgm:pt>
    <dgm:pt modelId="{30213F2E-D8A1-4F3D-87F1-BFDC0DD925C7}">
      <dgm:prSet phldrT="[Text]"/>
      <dgm:spPr/>
      <dgm:t>
        <a:bodyPr/>
        <a:lstStyle/>
        <a:p>
          <a:r>
            <a:rPr lang="en-US" dirty="0" smtClean="0"/>
            <a:t>GIS data of locations on a map</a:t>
          </a:r>
          <a:endParaRPr lang="en-US" dirty="0"/>
        </a:p>
      </dgm:t>
    </dgm:pt>
    <dgm:pt modelId="{E5B6E3C5-E8C2-4C19-BC69-4BD4481D6684}" type="parTrans" cxnId="{53A9E35E-E0B4-4273-A523-5E2231CC1E45}">
      <dgm:prSet/>
      <dgm:spPr/>
      <dgm:t>
        <a:bodyPr/>
        <a:lstStyle/>
        <a:p>
          <a:endParaRPr lang="en-US"/>
        </a:p>
      </dgm:t>
    </dgm:pt>
    <dgm:pt modelId="{E2F3C645-861F-4D39-A8CB-99E26B2C5FE2}" type="sibTrans" cxnId="{53A9E35E-E0B4-4273-A523-5E2231CC1E45}">
      <dgm:prSet/>
      <dgm:spPr/>
      <dgm:t>
        <a:bodyPr/>
        <a:lstStyle/>
        <a:p>
          <a:endParaRPr lang="en-US"/>
        </a:p>
      </dgm:t>
    </dgm:pt>
    <dgm:pt modelId="{8465E549-51D9-4EEF-9BC8-3B4128FB8534}" type="pres">
      <dgm:prSet presAssocID="{3BCAAD77-AE05-4962-9A98-1672F213D6A1}" presName="Name0" presStyleCnt="0">
        <dgm:presLayoutVars>
          <dgm:dir/>
          <dgm:animLvl val="lvl"/>
          <dgm:resizeHandles val="exact"/>
        </dgm:presLayoutVars>
      </dgm:prSet>
      <dgm:spPr/>
    </dgm:pt>
    <dgm:pt modelId="{1E459B79-285A-4880-8E49-FA98C6400D8B}" type="pres">
      <dgm:prSet presAssocID="{8D7F6C6F-CE57-4A55-B9D9-B9F60A12D80C}" presName="composite" presStyleCnt="0"/>
      <dgm:spPr/>
    </dgm:pt>
    <dgm:pt modelId="{EEA12D70-9BFD-45F9-A968-FF2E977A5623}" type="pres">
      <dgm:prSet presAssocID="{8D7F6C6F-CE57-4A55-B9D9-B9F60A12D80C}" presName="parTx" presStyleLbl="alignNode1" presStyleIdx="0" presStyleCnt="3">
        <dgm:presLayoutVars>
          <dgm:chMax val="0"/>
          <dgm:chPref val="0"/>
          <dgm:bulletEnabled val="1"/>
        </dgm:presLayoutVars>
      </dgm:prSet>
      <dgm:spPr/>
      <dgm:t>
        <a:bodyPr/>
        <a:lstStyle/>
        <a:p>
          <a:endParaRPr lang="en-US"/>
        </a:p>
      </dgm:t>
    </dgm:pt>
    <dgm:pt modelId="{31FE6625-0E17-4C89-AA49-E71B28418ED6}" type="pres">
      <dgm:prSet presAssocID="{8D7F6C6F-CE57-4A55-B9D9-B9F60A12D80C}" presName="desTx" presStyleLbl="alignAccFollowNode1" presStyleIdx="0" presStyleCnt="3">
        <dgm:presLayoutVars>
          <dgm:bulletEnabled val="1"/>
        </dgm:presLayoutVars>
      </dgm:prSet>
      <dgm:spPr/>
    </dgm:pt>
    <dgm:pt modelId="{C0E48797-1CE0-44A3-9B14-250E69E4DD61}" type="pres">
      <dgm:prSet presAssocID="{4535AC7B-ED75-4E7B-8BDA-54BE700407B8}" presName="space" presStyleCnt="0"/>
      <dgm:spPr/>
    </dgm:pt>
    <dgm:pt modelId="{8553800E-AC93-4190-883F-0AFEE9956C8D}" type="pres">
      <dgm:prSet presAssocID="{424AECE0-B3C1-456A-BA92-0BD60A75A7E4}" presName="composite" presStyleCnt="0"/>
      <dgm:spPr/>
    </dgm:pt>
    <dgm:pt modelId="{596F44B6-BFBF-4994-908D-77C449162034}" type="pres">
      <dgm:prSet presAssocID="{424AECE0-B3C1-456A-BA92-0BD60A75A7E4}" presName="parTx" presStyleLbl="alignNode1" presStyleIdx="1" presStyleCnt="3">
        <dgm:presLayoutVars>
          <dgm:chMax val="0"/>
          <dgm:chPref val="0"/>
          <dgm:bulletEnabled val="1"/>
        </dgm:presLayoutVars>
      </dgm:prSet>
      <dgm:spPr/>
    </dgm:pt>
    <dgm:pt modelId="{D67AE1A9-5578-45C0-B875-26815237C437}" type="pres">
      <dgm:prSet presAssocID="{424AECE0-B3C1-456A-BA92-0BD60A75A7E4}" presName="desTx" presStyleLbl="alignAccFollowNode1" presStyleIdx="1" presStyleCnt="3">
        <dgm:presLayoutVars>
          <dgm:bulletEnabled val="1"/>
        </dgm:presLayoutVars>
      </dgm:prSet>
      <dgm:spPr/>
      <dgm:t>
        <a:bodyPr/>
        <a:lstStyle/>
        <a:p>
          <a:endParaRPr lang="en-US"/>
        </a:p>
      </dgm:t>
    </dgm:pt>
    <dgm:pt modelId="{E45A44C0-EAF3-4C3F-BB38-228AD55F7BEA}" type="pres">
      <dgm:prSet presAssocID="{870691B3-2FD1-4B7C-ABAF-D149F697A599}" presName="space" presStyleCnt="0"/>
      <dgm:spPr/>
    </dgm:pt>
    <dgm:pt modelId="{721B500F-241E-49C8-9D79-97E235BC3955}" type="pres">
      <dgm:prSet presAssocID="{788C452F-4CF9-40D0-89FC-FAD4B779C444}" presName="composite" presStyleCnt="0"/>
      <dgm:spPr/>
    </dgm:pt>
    <dgm:pt modelId="{5DB2CA26-884E-4575-80A8-993EA93E4BF2}" type="pres">
      <dgm:prSet presAssocID="{788C452F-4CF9-40D0-89FC-FAD4B779C444}" presName="parTx" presStyleLbl="alignNode1" presStyleIdx="2" presStyleCnt="3">
        <dgm:presLayoutVars>
          <dgm:chMax val="0"/>
          <dgm:chPref val="0"/>
          <dgm:bulletEnabled val="1"/>
        </dgm:presLayoutVars>
      </dgm:prSet>
      <dgm:spPr/>
    </dgm:pt>
    <dgm:pt modelId="{66A1FF27-F674-46D9-AC82-0B5047D68532}" type="pres">
      <dgm:prSet presAssocID="{788C452F-4CF9-40D0-89FC-FAD4B779C444}" presName="desTx" presStyleLbl="alignAccFollowNode1" presStyleIdx="2" presStyleCnt="3">
        <dgm:presLayoutVars>
          <dgm:bulletEnabled val="1"/>
        </dgm:presLayoutVars>
      </dgm:prSet>
      <dgm:spPr/>
    </dgm:pt>
  </dgm:ptLst>
  <dgm:cxnLst>
    <dgm:cxn modelId="{5C8FB185-0AC8-4FCE-BF29-21990B39F97F}" type="presOf" srcId="{CE857325-3C91-4559-A0B8-F20FA487D55A}" destId="{31FE6625-0E17-4C89-AA49-E71B28418ED6}" srcOrd="0" destOrd="0" presId="urn:microsoft.com/office/officeart/2005/8/layout/hList1"/>
    <dgm:cxn modelId="{16E95D24-86E5-488A-BAE3-82FB905AE53D}" srcId="{424AECE0-B3C1-456A-BA92-0BD60A75A7E4}" destId="{7D87EB18-87EE-409A-BFA3-CF0954FE8A82}" srcOrd="0" destOrd="0" parTransId="{7F5520DA-236A-4CC4-B4AA-7B146D3C5E1D}" sibTransId="{C760D05F-142E-445F-A20B-68401A5C6723}"/>
    <dgm:cxn modelId="{52676311-C535-4C9C-88CB-46BFC63303C8}" srcId="{788C452F-4CF9-40D0-89FC-FAD4B779C444}" destId="{BFF61511-9673-4414-AC4C-11C44EB8BEE7}" srcOrd="0" destOrd="0" parTransId="{FB5366F3-2C5A-475F-B66A-6953F9C02A4E}" sibTransId="{78D52F8A-3EA7-41F8-9442-7995340DB21F}"/>
    <dgm:cxn modelId="{CCA3B76B-6E5B-4A21-ADC9-74F6F39875B9}" type="presOf" srcId="{BFF61511-9673-4414-AC4C-11C44EB8BEE7}" destId="{66A1FF27-F674-46D9-AC82-0B5047D68532}" srcOrd="0" destOrd="0" presId="urn:microsoft.com/office/officeart/2005/8/layout/hList1"/>
    <dgm:cxn modelId="{92F47F1A-7F92-4806-855B-88A5F86E07B4}" type="presOf" srcId="{788C452F-4CF9-40D0-89FC-FAD4B779C444}" destId="{5DB2CA26-884E-4575-80A8-993EA93E4BF2}" srcOrd="0" destOrd="0" presId="urn:microsoft.com/office/officeart/2005/8/layout/hList1"/>
    <dgm:cxn modelId="{0C982A37-3B84-48C6-92B5-220F7C511B99}" type="presOf" srcId="{3BCAAD77-AE05-4962-9A98-1672F213D6A1}" destId="{8465E549-51D9-4EEF-9BC8-3B4128FB8534}" srcOrd="0" destOrd="0" presId="urn:microsoft.com/office/officeart/2005/8/layout/hList1"/>
    <dgm:cxn modelId="{016F38CE-DD94-49A2-ACD6-AE02863601DF}" srcId="{3BCAAD77-AE05-4962-9A98-1672F213D6A1}" destId="{788C452F-4CF9-40D0-89FC-FAD4B779C444}" srcOrd="2" destOrd="0" parTransId="{1E8ED929-CE69-4DAF-88A5-E7A3991E16EC}" sibTransId="{6E2AF18A-3291-4EDF-A4F9-5A5C3E4060EC}"/>
    <dgm:cxn modelId="{71FC0405-E5E5-4B82-9577-DD117D391D76}" type="presOf" srcId="{8D7F6C6F-CE57-4A55-B9D9-B9F60A12D80C}" destId="{EEA12D70-9BFD-45F9-A968-FF2E977A5623}" srcOrd="0" destOrd="0" presId="urn:microsoft.com/office/officeart/2005/8/layout/hList1"/>
    <dgm:cxn modelId="{EBD1C11E-5A25-44D0-9EB3-854113F90DD7}" srcId="{8D7F6C6F-CE57-4A55-B9D9-B9F60A12D80C}" destId="{CE857325-3C91-4559-A0B8-F20FA487D55A}" srcOrd="0" destOrd="0" parTransId="{5B8EADB9-9C2D-43C8-8CB0-B8060DBECF35}" sibTransId="{ACF859DE-B47A-4771-93E8-C07C3D63E11E}"/>
    <dgm:cxn modelId="{78BBDD1F-0582-4A45-BE4F-D51C81420D69}" srcId="{3BCAAD77-AE05-4962-9A98-1672F213D6A1}" destId="{8D7F6C6F-CE57-4A55-B9D9-B9F60A12D80C}" srcOrd="0" destOrd="0" parTransId="{384A6BEB-A936-4F5D-8CC4-BFBFFF5D8612}" sibTransId="{4535AC7B-ED75-4E7B-8BDA-54BE700407B8}"/>
    <dgm:cxn modelId="{73FB696D-1377-4493-889E-41D3A0D2675B}" type="presOf" srcId="{424AECE0-B3C1-456A-BA92-0BD60A75A7E4}" destId="{596F44B6-BFBF-4994-908D-77C449162034}" srcOrd="0" destOrd="0" presId="urn:microsoft.com/office/officeart/2005/8/layout/hList1"/>
    <dgm:cxn modelId="{392B2932-39C6-443F-80BA-526A5056D4A2}" type="presOf" srcId="{7D87EB18-87EE-409A-BFA3-CF0954FE8A82}" destId="{D67AE1A9-5578-45C0-B875-26815237C437}" srcOrd="0" destOrd="0" presId="urn:microsoft.com/office/officeart/2005/8/layout/hList1"/>
    <dgm:cxn modelId="{56285F6B-E606-4336-B509-421FC7AE9866}" srcId="{3BCAAD77-AE05-4962-9A98-1672F213D6A1}" destId="{424AECE0-B3C1-456A-BA92-0BD60A75A7E4}" srcOrd="1" destOrd="0" parTransId="{20F99954-3982-4E99-A397-8EFFF6D4B39B}" sibTransId="{870691B3-2FD1-4B7C-ABAF-D149F697A599}"/>
    <dgm:cxn modelId="{77EB21CA-39BD-4F35-94DB-72C073FCD6C1}" type="presOf" srcId="{30213F2E-D8A1-4F3D-87F1-BFDC0DD925C7}" destId="{66A1FF27-F674-46D9-AC82-0B5047D68532}" srcOrd="0" destOrd="1" presId="urn:microsoft.com/office/officeart/2005/8/layout/hList1"/>
    <dgm:cxn modelId="{53A9E35E-E0B4-4273-A523-5E2231CC1E45}" srcId="{788C452F-4CF9-40D0-89FC-FAD4B779C444}" destId="{30213F2E-D8A1-4F3D-87F1-BFDC0DD925C7}" srcOrd="1" destOrd="0" parTransId="{E5B6E3C5-E8C2-4C19-BC69-4BD4481D6684}" sibTransId="{E2F3C645-861F-4D39-A8CB-99E26B2C5FE2}"/>
    <dgm:cxn modelId="{F985FD12-A988-46A7-A4A5-1A26B4D5553E}" type="presParOf" srcId="{8465E549-51D9-4EEF-9BC8-3B4128FB8534}" destId="{1E459B79-285A-4880-8E49-FA98C6400D8B}" srcOrd="0" destOrd="0" presId="urn:microsoft.com/office/officeart/2005/8/layout/hList1"/>
    <dgm:cxn modelId="{07983B76-67FA-4BC3-AB9B-2999BE09CE6C}" type="presParOf" srcId="{1E459B79-285A-4880-8E49-FA98C6400D8B}" destId="{EEA12D70-9BFD-45F9-A968-FF2E977A5623}" srcOrd="0" destOrd="0" presId="urn:microsoft.com/office/officeart/2005/8/layout/hList1"/>
    <dgm:cxn modelId="{7797A3F0-A2B7-4C83-AE2E-E75275FB86B4}" type="presParOf" srcId="{1E459B79-285A-4880-8E49-FA98C6400D8B}" destId="{31FE6625-0E17-4C89-AA49-E71B28418ED6}" srcOrd="1" destOrd="0" presId="urn:microsoft.com/office/officeart/2005/8/layout/hList1"/>
    <dgm:cxn modelId="{1BC99CA5-9308-47B0-9625-4A328F4409D5}" type="presParOf" srcId="{8465E549-51D9-4EEF-9BC8-3B4128FB8534}" destId="{C0E48797-1CE0-44A3-9B14-250E69E4DD61}" srcOrd="1" destOrd="0" presId="urn:microsoft.com/office/officeart/2005/8/layout/hList1"/>
    <dgm:cxn modelId="{11B8763C-A5F1-4112-AC57-F2D4EDB4132A}" type="presParOf" srcId="{8465E549-51D9-4EEF-9BC8-3B4128FB8534}" destId="{8553800E-AC93-4190-883F-0AFEE9956C8D}" srcOrd="2" destOrd="0" presId="urn:microsoft.com/office/officeart/2005/8/layout/hList1"/>
    <dgm:cxn modelId="{37190089-2876-4C85-9637-BF9ECCC0BD4C}" type="presParOf" srcId="{8553800E-AC93-4190-883F-0AFEE9956C8D}" destId="{596F44B6-BFBF-4994-908D-77C449162034}" srcOrd="0" destOrd="0" presId="urn:microsoft.com/office/officeart/2005/8/layout/hList1"/>
    <dgm:cxn modelId="{06D776BF-CFC4-44BB-9629-D76C98452E78}" type="presParOf" srcId="{8553800E-AC93-4190-883F-0AFEE9956C8D}" destId="{D67AE1A9-5578-45C0-B875-26815237C437}" srcOrd="1" destOrd="0" presId="urn:microsoft.com/office/officeart/2005/8/layout/hList1"/>
    <dgm:cxn modelId="{F097DFCD-50DA-45C1-8509-F0EC9F0282EE}" type="presParOf" srcId="{8465E549-51D9-4EEF-9BC8-3B4128FB8534}" destId="{E45A44C0-EAF3-4C3F-BB38-228AD55F7BEA}" srcOrd="3" destOrd="0" presId="urn:microsoft.com/office/officeart/2005/8/layout/hList1"/>
    <dgm:cxn modelId="{72C3B3F7-6954-4ADB-9B99-873A13C63E60}" type="presParOf" srcId="{8465E549-51D9-4EEF-9BC8-3B4128FB8534}" destId="{721B500F-241E-49C8-9D79-97E235BC3955}" srcOrd="4" destOrd="0" presId="urn:microsoft.com/office/officeart/2005/8/layout/hList1"/>
    <dgm:cxn modelId="{AB05E85A-170F-4AC9-9144-50B889F19CCD}" type="presParOf" srcId="{721B500F-241E-49C8-9D79-97E235BC3955}" destId="{5DB2CA26-884E-4575-80A8-993EA93E4BF2}" srcOrd="0" destOrd="0" presId="urn:microsoft.com/office/officeart/2005/8/layout/hList1"/>
    <dgm:cxn modelId="{7AEBC967-FE2C-4E1D-AB8B-AC77E2F5888D}" type="presParOf" srcId="{721B500F-241E-49C8-9D79-97E235BC3955}" destId="{66A1FF27-F674-46D9-AC82-0B5047D6853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AD4F09-A98A-4FB9-9BEB-DAE3E28475C7}"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C915842B-764D-40F3-BA0A-E7302FD5354E}">
      <dgm:prSet phldrT="[Text]"/>
      <dgm:spPr/>
      <dgm:t>
        <a:bodyPr/>
        <a:lstStyle/>
        <a:p>
          <a:r>
            <a:rPr lang="en-CA" smtClean="0"/>
            <a:t>Chairs</a:t>
          </a:r>
          <a:endParaRPr lang="en-US"/>
        </a:p>
      </dgm:t>
    </dgm:pt>
    <dgm:pt modelId="{72EDC896-BC49-4CD2-BB3D-DE7937559A95}" type="parTrans" cxnId="{5134FA4E-E2D7-4DA9-8ECF-EF1D63541557}">
      <dgm:prSet/>
      <dgm:spPr/>
      <dgm:t>
        <a:bodyPr/>
        <a:lstStyle/>
        <a:p>
          <a:endParaRPr lang="en-US"/>
        </a:p>
      </dgm:t>
    </dgm:pt>
    <dgm:pt modelId="{9CEA84AC-75E3-443C-B4CC-8777DC53E5C2}" type="sibTrans" cxnId="{5134FA4E-E2D7-4DA9-8ECF-EF1D63541557}">
      <dgm:prSet/>
      <dgm:spPr/>
      <dgm:t>
        <a:bodyPr/>
        <a:lstStyle/>
        <a:p>
          <a:endParaRPr lang="en-US"/>
        </a:p>
      </dgm:t>
    </dgm:pt>
    <dgm:pt modelId="{973B8D6A-1ABC-456E-B168-51956B7CA562}">
      <dgm:prSet phldrT="[Text]"/>
      <dgm:spPr/>
      <dgm:t>
        <a:bodyPr/>
        <a:lstStyle/>
        <a:p>
          <a:r>
            <a:rPr lang="en-CA" dirty="0" smtClean="0"/>
            <a:t>No legs</a:t>
          </a:r>
          <a:endParaRPr lang="en-CA" dirty="0"/>
        </a:p>
      </dgm:t>
    </dgm:pt>
    <dgm:pt modelId="{ABB32574-4F74-4A5D-B52A-959FE2CCCC33}" type="parTrans" cxnId="{186FF5A6-4C4D-4591-A73B-C85A500D32C0}">
      <dgm:prSet/>
      <dgm:spPr/>
      <dgm:t>
        <a:bodyPr/>
        <a:lstStyle/>
        <a:p>
          <a:endParaRPr lang="en-US"/>
        </a:p>
      </dgm:t>
    </dgm:pt>
    <dgm:pt modelId="{F09E1F94-136E-4875-BAE4-B9675B38479E}" type="sibTrans" cxnId="{186FF5A6-4C4D-4591-A73B-C85A500D32C0}">
      <dgm:prSet/>
      <dgm:spPr/>
      <dgm:t>
        <a:bodyPr/>
        <a:lstStyle/>
        <a:p>
          <a:endParaRPr lang="en-US"/>
        </a:p>
      </dgm:t>
    </dgm:pt>
    <dgm:pt modelId="{9B9B0ECC-12BA-4258-ACBA-85E7BC563F5A}">
      <dgm:prSet phldrT="[Text]"/>
      <dgm:spPr/>
      <dgm:t>
        <a:bodyPr/>
        <a:lstStyle/>
        <a:p>
          <a:r>
            <a:rPr lang="en-CA" dirty="0" smtClean="0"/>
            <a:t>Rock</a:t>
          </a:r>
          <a:endParaRPr lang="en-CA" dirty="0"/>
        </a:p>
      </dgm:t>
    </dgm:pt>
    <dgm:pt modelId="{C3A4F864-79EA-46F5-A87D-121037F722E0}" type="parTrans" cxnId="{1D593E68-6A4B-4FC9-B16F-3AF90372CF3C}">
      <dgm:prSet/>
      <dgm:spPr/>
      <dgm:t>
        <a:bodyPr/>
        <a:lstStyle/>
        <a:p>
          <a:endParaRPr lang="en-US"/>
        </a:p>
      </dgm:t>
    </dgm:pt>
    <dgm:pt modelId="{EF431FFD-8E39-4B96-975C-4FE90272D2E7}" type="sibTrans" cxnId="{1D593E68-6A4B-4FC9-B16F-3AF90372CF3C}">
      <dgm:prSet/>
      <dgm:spPr/>
      <dgm:t>
        <a:bodyPr/>
        <a:lstStyle/>
        <a:p>
          <a:endParaRPr lang="en-US"/>
        </a:p>
      </dgm:t>
    </dgm:pt>
    <dgm:pt modelId="{034DD8C8-1167-42F4-B265-DBC820CB30D4}">
      <dgm:prSet phldrT="[Text]"/>
      <dgm:spPr/>
      <dgm:t>
        <a:bodyPr/>
        <a:lstStyle/>
        <a:p>
          <a:r>
            <a:rPr lang="en-CA" dirty="0" smtClean="0"/>
            <a:t>One leg</a:t>
          </a:r>
          <a:endParaRPr lang="en-CA" dirty="0"/>
        </a:p>
      </dgm:t>
    </dgm:pt>
    <dgm:pt modelId="{99564A8C-9F8A-4ED8-9184-D774F9BD36BF}" type="parTrans" cxnId="{47692B7C-11E3-4053-B79A-E27FC8DFB3C5}">
      <dgm:prSet/>
      <dgm:spPr/>
      <dgm:t>
        <a:bodyPr/>
        <a:lstStyle/>
        <a:p>
          <a:endParaRPr lang="en-US"/>
        </a:p>
      </dgm:t>
    </dgm:pt>
    <dgm:pt modelId="{240CFAA3-81EC-4409-8C97-DB57631D56F4}" type="sibTrans" cxnId="{47692B7C-11E3-4053-B79A-E27FC8DFB3C5}">
      <dgm:prSet/>
      <dgm:spPr/>
      <dgm:t>
        <a:bodyPr/>
        <a:lstStyle/>
        <a:p>
          <a:endParaRPr lang="en-US"/>
        </a:p>
      </dgm:t>
    </dgm:pt>
    <dgm:pt modelId="{F354C75B-17A6-4AB9-9A71-AD711FC61E5E}">
      <dgm:prSet phldrT="[Text]"/>
      <dgm:spPr/>
      <dgm:t>
        <a:bodyPr/>
        <a:lstStyle/>
        <a:p>
          <a:r>
            <a:rPr lang="en-CA" dirty="0" smtClean="0"/>
            <a:t>Bar stool</a:t>
          </a:r>
          <a:endParaRPr lang="en-CA" dirty="0"/>
        </a:p>
      </dgm:t>
    </dgm:pt>
    <dgm:pt modelId="{C42F1322-1A67-4B3F-A63F-B6AB89E1F25A}" type="parTrans" cxnId="{5F65F0F4-2A17-4860-A5A9-B2675319BAC2}">
      <dgm:prSet/>
      <dgm:spPr/>
      <dgm:t>
        <a:bodyPr/>
        <a:lstStyle/>
        <a:p>
          <a:endParaRPr lang="en-US"/>
        </a:p>
      </dgm:t>
    </dgm:pt>
    <dgm:pt modelId="{22DFB879-6E95-4366-A49D-A0B7FB171030}" type="sibTrans" cxnId="{5F65F0F4-2A17-4860-A5A9-B2675319BAC2}">
      <dgm:prSet/>
      <dgm:spPr/>
      <dgm:t>
        <a:bodyPr/>
        <a:lstStyle/>
        <a:p>
          <a:endParaRPr lang="en-US"/>
        </a:p>
      </dgm:t>
    </dgm:pt>
    <dgm:pt modelId="{FC0E29CC-46C8-4618-B5F3-D52D73C4EDE9}">
      <dgm:prSet/>
      <dgm:spPr/>
      <dgm:t>
        <a:bodyPr/>
        <a:lstStyle/>
        <a:p>
          <a:r>
            <a:rPr lang="en-CA" dirty="0" smtClean="0"/>
            <a:t>More legs</a:t>
          </a:r>
          <a:endParaRPr lang="en-CA" dirty="0"/>
        </a:p>
      </dgm:t>
    </dgm:pt>
    <dgm:pt modelId="{948E06D8-DD73-4CCD-BA2B-3CF91FAC0D53}" type="parTrans" cxnId="{9CD2FD2B-21A4-4E11-9AE3-1AD3AD588DC3}">
      <dgm:prSet/>
      <dgm:spPr/>
      <dgm:t>
        <a:bodyPr/>
        <a:lstStyle/>
        <a:p>
          <a:endParaRPr lang="en-US"/>
        </a:p>
      </dgm:t>
    </dgm:pt>
    <dgm:pt modelId="{C836431A-3553-465D-A89C-F79C9BE93BFA}" type="sibTrans" cxnId="{9CD2FD2B-21A4-4E11-9AE3-1AD3AD588DC3}">
      <dgm:prSet/>
      <dgm:spPr/>
      <dgm:t>
        <a:bodyPr/>
        <a:lstStyle/>
        <a:p>
          <a:endParaRPr lang="en-US"/>
        </a:p>
      </dgm:t>
    </dgm:pt>
    <dgm:pt modelId="{888C7C29-129D-4C01-954D-7CFFE2F18983}">
      <dgm:prSet/>
      <dgm:spPr/>
      <dgm:t>
        <a:bodyPr/>
        <a:lstStyle/>
        <a:p>
          <a:r>
            <a:rPr lang="en-CA" dirty="0" smtClean="0"/>
            <a:t>Three-legged stool</a:t>
          </a:r>
          <a:endParaRPr lang="en-CA" dirty="0"/>
        </a:p>
      </dgm:t>
    </dgm:pt>
    <dgm:pt modelId="{59580008-A8C7-4300-A835-69AF4F129B5A}" type="parTrans" cxnId="{8283E0F0-D6E3-4F61-A4E5-B646DCFEA21F}">
      <dgm:prSet/>
      <dgm:spPr/>
      <dgm:t>
        <a:bodyPr/>
        <a:lstStyle/>
        <a:p>
          <a:endParaRPr lang="en-US"/>
        </a:p>
      </dgm:t>
    </dgm:pt>
    <dgm:pt modelId="{F9F17123-7CC3-46F8-BE87-4089FB52CA5B}" type="sibTrans" cxnId="{8283E0F0-D6E3-4F61-A4E5-B646DCFEA21F}">
      <dgm:prSet/>
      <dgm:spPr/>
      <dgm:t>
        <a:bodyPr/>
        <a:lstStyle/>
        <a:p>
          <a:endParaRPr lang="en-US"/>
        </a:p>
      </dgm:t>
    </dgm:pt>
    <dgm:pt modelId="{0712BA17-A99C-45CA-A0E1-D97684805262}">
      <dgm:prSet/>
      <dgm:spPr/>
      <dgm:t>
        <a:bodyPr/>
        <a:lstStyle/>
        <a:p>
          <a:r>
            <a:rPr lang="en-CA" dirty="0" smtClean="0"/>
            <a:t>Desk chair</a:t>
          </a:r>
          <a:endParaRPr lang="en-CA" dirty="0"/>
        </a:p>
      </dgm:t>
    </dgm:pt>
    <dgm:pt modelId="{0B45AA64-DAD5-4333-BC73-F624C5D19A1A}" type="parTrans" cxnId="{DD745638-DAF2-441A-B160-F87E7A18A001}">
      <dgm:prSet/>
      <dgm:spPr/>
      <dgm:t>
        <a:bodyPr/>
        <a:lstStyle/>
        <a:p>
          <a:endParaRPr lang="en-US"/>
        </a:p>
      </dgm:t>
    </dgm:pt>
    <dgm:pt modelId="{FF0C0F26-D93B-4D8C-955F-113BD2406792}" type="sibTrans" cxnId="{DD745638-DAF2-441A-B160-F87E7A18A001}">
      <dgm:prSet/>
      <dgm:spPr/>
      <dgm:t>
        <a:bodyPr/>
        <a:lstStyle/>
        <a:p>
          <a:endParaRPr lang="en-US"/>
        </a:p>
      </dgm:t>
    </dgm:pt>
    <dgm:pt modelId="{DA6ABE5B-80A1-4A31-8CCD-CBAB368B3C16}">
      <dgm:prSet/>
      <dgm:spPr/>
      <dgm:t>
        <a:bodyPr/>
        <a:lstStyle/>
        <a:p>
          <a:r>
            <a:rPr lang="en-CA" dirty="0" smtClean="0"/>
            <a:t>Rolling </a:t>
          </a:r>
          <a:r>
            <a:rPr lang="en-CA" dirty="0" smtClean="0"/>
            <a:t>chair</a:t>
          </a:r>
          <a:endParaRPr lang="en-CA" dirty="0"/>
        </a:p>
      </dgm:t>
    </dgm:pt>
    <dgm:pt modelId="{F2AAF3CC-BE82-47A5-A452-33E0E2735C2F}" type="parTrans" cxnId="{87E7F275-A15B-4431-B867-53E8B3F95672}">
      <dgm:prSet/>
      <dgm:spPr/>
      <dgm:t>
        <a:bodyPr/>
        <a:lstStyle/>
        <a:p>
          <a:endParaRPr lang="en-US"/>
        </a:p>
      </dgm:t>
    </dgm:pt>
    <dgm:pt modelId="{E29775D8-5CC4-4A88-AF77-A8FE651FE7EF}" type="sibTrans" cxnId="{87E7F275-A15B-4431-B867-53E8B3F95672}">
      <dgm:prSet/>
      <dgm:spPr/>
      <dgm:t>
        <a:bodyPr/>
        <a:lstStyle/>
        <a:p>
          <a:endParaRPr lang="en-US"/>
        </a:p>
      </dgm:t>
    </dgm:pt>
    <dgm:pt modelId="{21AC2DB5-EDBF-457A-9AEA-86599A2E6458}" type="pres">
      <dgm:prSet presAssocID="{0FAD4F09-A98A-4FB9-9BEB-DAE3E28475C7}" presName="diagram" presStyleCnt="0">
        <dgm:presLayoutVars>
          <dgm:chPref val="1"/>
          <dgm:dir/>
          <dgm:animOne val="branch"/>
          <dgm:animLvl val="lvl"/>
          <dgm:resizeHandles val="exact"/>
        </dgm:presLayoutVars>
      </dgm:prSet>
      <dgm:spPr/>
    </dgm:pt>
    <dgm:pt modelId="{E44418A1-9651-4E60-9881-3EFFBE3ADFA3}" type="pres">
      <dgm:prSet presAssocID="{C915842B-764D-40F3-BA0A-E7302FD5354E}" presName="root1" presStyleCnt="0"/>
      <dgm:spPr/>
    </dgm:pt>
    <dgm:pt modelId="{D01985E3-4EED-4F67-AD1A-3752AAE23069}" type="pres">
      <dgm:prSet presAssocID="{C915842B-764D-40F3-BA0A-E7302FD5354E}" presName="LevelOneTextNode" presStyleLbl="node0" presStyleIdx="0" presStyleCnt="1">
        <dgm:presLayoutVars>
          <dgm:chPref val="3"/>
        </dgm:presLayoutVars>
      </dgm:prSet>
      <dgm:spPr/>
      <dgm:t>
        <a:bodyPr/>
        <a:lstStyle/>
        <a:p>
          <a:endParaRPr lang="en-US"/>
        </a:p>
      </dgm:t>
    </dgm:pt>
    <dgm:pt modelId="{73975932-CC0E-4DD7-810F-3BAE768D0C15}" type="pres">
      <dgm:prSet presAssocID="{C915842B-764D-40F3-BA0A-E7302FD5354E}" presName="level2hierChild" presStyleCnt="0"/>
      <dgm:spPr/>
    </dgm:pt>
    <dgm:pt modelId="{E8AE02C5-09D3-4CEA-8D06-A9163D053E25}" type="pres">
      <dgm:prSet presAssocID="{ABB32574-4F74-4A5D-B52A-959FE2CCCC33}" presName="conn2-1" presStyleLbl="parChTrans1D2" presStyleIdx="0" presStyleCnt="3"/>
      <dgm:spPr/>
    </dgm:pt>
    <dgm:pt modelId="{9661FDF4-B8D8-41F9-B678-B264B57447A7}" type="pres">
      <dgm:prSet presAssocID="{ABB32574-4F74-4A5D-B52A-959FE2CCCC33}" presName="connTx" presStyleLbl="parChTrans1D2" presStyleIdx="0" presStyleCnt="3"/>
      <dgm:spPr/>
    </dgm:pt>
    <dgm:pt modelId="{4826BAFE-770A-4F87-84AA-27D3400A2A52}" type="pres">
      <dgm:prSet presAssocID="{973B8D6A-1ABC-456E-B168-51956B7CA562}" presName="root2" presStyleCnt="0"/>
      <dgm:spPr/>
    </dgm:pt>
    <dgm:pt modelId="{1BC9E829-08DF-4274-87DF-C2F072E088EE}" type="pres">
      <dgm:prSet presAssocID="{973B8D6A-1ABC-456E-B168-51956B7CA562}" presName="LevelTwoTextNode" presStyleLbl="node2" presStyleIdx="0" presStyleCnt="3">
        <dgm:presLayoutVars>
          <dgm:chPref val="3"/>
        </dgm:presLayoutVars>
      </dgm:prSet>
      <dgm:spPr/>
      <dgm:t>
        <a:bodyPr/>
        <a:lstStyle/>
        <a:p>
          <a:endParaRPr lang="en-US"/>
        </a:p>
      </dgm:t>
    </dgm:pt>
    <dgm:pt modelId="{9C8A4DE6-DE46-4BDD-B4D7-3169D1B0CE6C}" type="pres">
      <dgm:prSet presAssocID="{973B8D6A-1ABC-456E-B168-51956B7CA562}" presName="level3hierChild" presStyleCnt="0"/>
      <dgm:spPr/>
    </dgm:pt>
    <dgm:pt modelId="{CBB8F543-FAC1-493C-9E52-23EEB72F0FCA}" type="pres">
      <dgm:prSet presAssocID="{C3A4F864-79EA-46F5-A87D-121037F722E0}" presName="conn2-1" presStyleLbl="parChTrans1D3" presStyleIdx="0" presStyleCnt="5"/>
      <dgm:spPr/>
    </dgm:pt>
    <dgm:pt modelId="{F3BF5BCE-1598-4A8B-9192-AD7F34F7B303}" type="pres">
      <dgm:prSet presAssocID="{C3A4F864-79EA-46F5-A87D-121037F722E0}" presName="connTx" presStyleLbl="parChTrans1D3" presStyleIdx="0" presStyleCnt="5"/>
      <dgm:spPr/>
    </dgm:pt>
    <dgm:pt modelId="{D8F9E394-19CA-46F6-82CC-F0FB7148FF28}" type="pres">
      <dgm:prSet presAssocID="{9B9B0ECC-12BA-4258-ACBA-85E7BC563F5A}" presName="root2" presStyleCnt="0"/>
      <dgm:spPr/>
    </dgm:pt>
    <dgm:pt modelId="{1B2968E2-A9B7-4EDF-B765-55D3F8A77BA4}" type="pres">
      <dgm:prSet presAssocID="{9B9B0ECC-12BA-4258-ACBA-85E7BC563F5A}" presName="LevelTwoTextNode" presStyleLbl="node3" presStyleIdx="0" presStyleCnt="5">
        <dgm:presLayoutVars>
          <dgm:chPref val="3"/>
        </dgm:presLayoutVars>
      </dgm:prSet>
      <dgm:spPr/>
      <dgm:t>
        <a:bodyPr/>
        <a:lstStyle/>
        <a:p>
          <a:endParaRPr lang="en-US"/>
        </a:p>
      </dgm:t>
    </dgm:pt>
    <dgm:pt modelId="{ACC9D135-69DD-452C-A03D-0D607B8DEA17}" type="pres">
      <dgm:prSet presAssocID="{9B9B0ECC-12BA-4258-ACBA-85E7BC563F5A}" presName="level3hierChild" presStyleCnt="0"/>
      <dgm:spPr/>
    </dgm:pt>
    <dgm:pt modelId="{F660D5CD-937B-47D1-B694-8C6E044FDB34}" type="pres">
      <dgm:prSet presAssocID="{99564A8C-9F8A-4ED8-9184-D774F9BD36BF}" presName="conn2-1" presStyleLbl="parChTrans1D2" presStyleIdx="1" presStyleCnt="3"/>
      <dgm:spPr/>
    </dgm:pt>
    <dgm:pt modelId="{EA17562B-9F56-4AEC-894F-9700BCEF247C}" type="pres">
      <dgm:prSet presAssocID="{99564A8C-9F8A-4ED8-9184-D774F9BD36BF}" presName="connTx" presStyleLbl="parChTrans1D2" presStyleIdx="1" presStyleCnt="3"/>
      <dgm:spPr/>
    </dgm:pt>
    <dgm:pt modelId="{2B1D88BC-8448-4145-B57C-46122FA4A557}" type="pres">
      <dgm:prSet presAssocID="{034DD8C8-1167-42F4-B265-DBC820CB30D4}" presName="root2" presStyleCnt="0"/>
      <dgm:spPr/>
    </dgm:pt>
    <dgm:pt modelId="{C80DD6F6-EC90-490D-A7B6-532E63449590}" type="pres">
      <dgm:prSet presAssocID="{034DD8C8-1167-42F4-B265-DBC820CB30D4}" presName="LevelTwoTextNode" presStyleLbl="node2" presStyleIdx="1" presStyleCnt="3">
        <dgm:presLayoutVars>
          <dgm:chPref val="3"/>
        </dgm:presLayoutVars>
      </dgm:prSet>
      <dgm:spPr/>
      <dgm:t>
        <a:bodyPr/>
        <a:lstStyle/>
        <a:p>
          <a:endParaRPr lang="en-US"/>
        </a:p>
      </dgm:t>
    </dgm:pt>
    <dgm:pt modelId="{C818C78E-408A-421F-B6A9-8E6DC91B9E1C}" type="pres">
      <dgm:prSet presAssocID="{034DD8C8-1167-42F4-B265-DBC820CB30D4}" presName="level3hierChild" presStyleCnt="0"/>
      <dgm:spPr/>
    </dgm:pt>
    <dgm:pt modelId="{E5285CA5-0ECD-4739-8A27-805C62134372}" type="pres">
      <dgm:prSet presAssocID="{C42F1322-1A67-4B3F-A63F-B6AB89E1F25A}" presName="conn2-1" presStyleLbl="parChTrans1D3" presStyleIdx="1" presStyleCnt="5"/>
      <dgm:spPr/>
    </dgm:pt>
    <dgm:pt modelId="{490AB385-9227-445E-989C-C30C133CC9C9}" type="pres">
      <dgm:prSet presAssocID="{C42F1322-1A67-4B3F-A63F-B6AB89E1F25A}" presName="connTx" presStyleLbl="parChTrans1D3" presStyleIdx="1" presStyleCnt="5"/>
      <dgm:spPr/>
    </dgm:pt>
    <dgm:pt modelId="{288E6716-7658-4ACC-8119-20C1DE444F3A}" type="pres">
      <dgm:prSet presAssocID="{F354C75B-17A6-4AB9-9A71-AD711FC61E5E}" presName="root2" presStyleCnt="0"/>
      <dgm:spPr/>
    </dgm:pt>
    <dgm:pt modelId="{F4DAD3BF-714F-4FCB-A483-AB3FAEEEF03B}" type="pres">
      <dgm:prSet presAssocID="{F354C75B-17A6-4AB9-9A71-AD711FC61E5E}" presName="LevelTwoTextNode" presStyleLbl="node3" presStyleIdx="1" presStyleCnt="5">
        <dgm:presLayoutVars>
          <dgm:chPref val="3"/>
        </dgm:presLayoutVars>
      </dgm:prSet>
      <dgm:spPr/>
      <dgm:t>
        <a:bodyPr/>
        <a:lstStyle/>
        <a:p>
          <a:endParaRPr lang="en-US"/>
        </a:p>
      </dgm:t>
    </dgm:pt>
    <dgm:pt modelId="{A4FA4012-86E6-4541-A640-A38AF3EEC94E}" type="pres">
      <dgm:prSet presAssocID="{F354C75B-17A6-4AB9-9A71-AD711FC61E5E}" presName="level3hierChild" presStyleCnt="0"/>
      <dgm:spPr/>
    </dgm:pt>
    <dgm:pt modelId="{320041C2-4660-4502-9BD2-7CD4FD0BD9FC}" type="pres">
      <dgm:prSet presAssocID="{948E06D8-DD73-4CCD-BA2B-3CF91FAC0D53}" presName="conn2-1" presStyleLbl="parChTrans1D2" presStyleIdx="2" presStyleCnt="3"/>
      <dgm:spPr/>
    </dgm:pt>
    <dgm:pt modelId="{6AAF4CF4-9E0E-4878-829C-C76D7A0EBB74}" type="pres">
      <dgm:prSet presAssocID="{948E06D8-DD73-4CCD-BA2B-3CF91FAC0D53}" presName="connTx" presStyleLbl="parChTrans1D2" presStyleIdx="2" presStyleCnt="3"/>
      <dgm:spPr/>
    </dgm:pt>
    <dgm:pt modelId="{D29CEB09-74DC-4A7A-B2BE-E628B421B41B}" type="pres">
      <dgm:prSet presAssocID="{FC0E29CC-46C8-4618-B5F3-D52D73C4EDE9}" presName="root2" presStyleCnt="0"/>
      <dgm:spPr/>
    </dgm:pt>
    <dgm:pt modelId="{FEC7D763-F024-4545-A562-B3F8D23F8C6F}" type="pres">
      <dgm:prSet presAssocID="{FC0E29CC-46C8-4618-B5F3-D52D73C4EDE9}" presName="LevelTwoTextNode" presStyleLbl="node2" presStyleIdx="2" presStyleCnt="3">
        <dgm:presLayoutVars>
          <dgm:chPref val="3"/>
        </dgm:presLayoutVars>
      </dgm:prSet>
      <dgm:spPr/>
      <dgm:t>
        <a:bodyPr/>
        <a:lstStyle/>
        <a:p>
          <a:endParaRPr lang="en-US"/>
        </a:p>
      </dgm:t>
    </dgm:pt>
    <dgm:pt modelId="{E403E3B3-8BEE-4823-9E08-2FF461FC11CA}" type="pres">
      <dgm:prSet presAssocID="{FC0E29CC-46C8-4618-B5F3-D52D73C4EDE9}" presName="level3hierChild" presStyleCnt="0"/>
      <dgm:spPr/>
    </dgm:pt>
    <dgm:pt modelId="{326AC7F0-D3C0-4263-A51C-A57573B58191}" type="pres">
      <dgm:prSet presAssocID="{59580008-A8C7-4300-A835-69AF4F129B5A}" presName="conn2-1" presStyleLbl="parChTrans1D3" presStyleIdx="2" presStyleCnt="5"/>
      <dgm:spPr/>
    </dgm:pt>
    <dgm:pt modelId="{AB08FDAA-6D53-4804-8278-EBACF039C81D}" type="pres">
      <dgm:prSet presAssocID="{59580008-A8C7-4300-A835-69AF4F129B5A}" presName="connTx" presStyleLbl="parChTrans1D3" presStyleIdx="2" presStyleCnt="5"/>
      <dgm:spPr/>
    </dgm:pt>
    <dgm:pt modelId="{53C554CF-3FE5-45E7-BDA8-A01976A59496}" type="pres">
      <dgm:prSet presAssocID="{888C7C29-129D-4C01-954D-7CFFE2F18983}" presName="root2" presStyleCnt="0"/>
      <dgm:spPr/>
    </dgm:pt>
    <dgm:pt modelId="{7297ECED-2D92-493F-8ECB-9B097B8C36C9}" type="pres">
      <dgm:prSet presAssocID="{888C7C29-129D-4C01-954D-7CFFE2F18983}" presName="LevelTwoTextNode" presStyleLbl="node3" presStyleIdx="2" presStyleCnt="5">
        <dgm:presLayoutVars>
          <dgm:chPref val="3"/>
        </dgm:presLayoutVars>
      </dgm:prSet>
      <dgm:spPr/>
      <dgm:t>
        <a:bodyPr/>
        <a:lstStyle/>
        <a:p>
          <a:endParaRPr lang="en-US"/>
        </a:p>
      </dgm:t>
    </dgm:pt>
    <dgm:pt modelId="{C5A5777A-F495-4BDC-886A-0F1763AC75CB}" type="pres">
      <dgm:prSet presAssocID="{888C7C29-129D-4C01-954D-7CFFE2F18983}" presName="level3hierChild" presStyleCnt="0"/>
      <dgm:spPr/>
    </dgm:pt>
    <dgm:pt modelId="{929F51F9-05E6-4230-A2B5-2B9C48E75D04}" type="pres">
      <dgm:prSet presAssocID="{0B45AA64-DAD5-4333-BC73-F624C5D19A1A}" presName="conn2-1" presStyleLbl="parChTrans1D3" presStyleIdx="3" presStyleCnt="5"/>
      <dgm:spPr/>
    </dgm:pt>
    <dgm:pt modelId="{BD5CB23B-4DC2-44D8-A5EE-FD6A8BC23C09}" type="pres">
      <dgm:prSet presAssocID="{0B45AA64-DAD5-4333-BC73-F624C5D19A1A}" presName="connTx" presStyleLbl="parChTrans1D3" presStyleIdx="3" presStyleCnt="5"/>
      <dgm:spPr/>
    </dgm:pt>
    <dgm:pt modelId="{6AEB108F-8119-4001-9D78-6FF4299BF6FC}" type="pres">
      <dgm:prSet presAssocID="{0712BA17-A99C-45CA-A0E1-D97684805262}" presName="root2" presStyleCnt="0"/>
      <dgm:spPr/>
    </dgm:pt>
    <dgm:pt modelId="{CEADF87C-A76C-4A7C-8DE8-34A635802368}" type="pres">
      <dgm:prSet presAssocID="{0712BA17-A99C-45CA-A0E1-D97684805262}" presName="LevelTwoTextNode" presStyleLbl="node3" presStyleIdx="3" presStyleCnt="5">
        <dgm:presLayoutVars>
          <dgm:chPref val="3"/>
        </dgm:presLayoutVars>
      </dgm:prSet>
      <dgm:spPr/>
      <dgm:t>
        <a:bodyPr/>
        <a:lstStyle/>
        <a:p>
          <a:endParaRPr lang="en-US"/>
        </a:p>
      </dgm:t>
    </dgm:pt>
    <dgm:pt modelId="{0AD1C453-5672-4491-AA01-8FD530BAEE4B}" type="pres">
      <dgm:prSet presAssocID="{0712BA17-A99C-45CA-A0E1-D97684805262}" presName="level3hierChild" presStyleCnt="0"/>
      <dgm:spPr/>
    </dgm:pt>
    <dgm:pt modelId="{FC0D138F-4185-48FD-9256-25163E846334}" type="pres">
      <dgm:prSet presAssocID="{F2AAF3CC-BE82-47A5-A452-33E0E2735C2F}" presName="conn2-1" presStyleLbl="parChTrans1D3" presStyleIdx="4" presStyleCnt="5"/>
      <dgm:spPr/>
    </dgm:pt>
    <dgm:pt modelId="{749DD019-DC63-44A8-B66D-041D9A146FD0}" type="pres">
      <dgm:prSet presAssocID="{F2AAF3CC-BE82-47A5-A452-33E0E2735C2F}" presName="connTx" presStyleLbl="parChTrans1D3" presStyleIdx="4" presStyleCnt="5"/>
      <dgm:spPr/>
    </dgm:pt>
    <dgm:pt modelId="{6EC600FC-6CD3-4CB9-A88A-B3FDA3ADF3B0}" type="pres">
      <dgm:prSet presAssocID="{DA6ABE5B-80A1-4A31-8CCD-CBAB368B3C16}" presName="root2" presStyleCnt="0"/>
      <dgm:spPr/>
    </dgm:pt>
    <dgm:pt modelId="{B53FBE5C-C059-40C6-A02C-BA1C65769941}" type="pres">
      <dgm:prSet presAssocID="{DA6ABE5B-80A1-4A31-8CCD-CBAB368B3C16}" presName="LevelTwoTextNode" presStyleLbl="node3" presStyleIdx="4" presStyleCnt="5">
        <dgm:presLayoutVars>
          <dgm:chPref val="3"/>
        </dgm:presLayoutVars>
      </dgm:prSet>
      <dgm:spPr/>
      <dgm:t>
        <a:bodyPr/>
        <a:lstStyle/>
        <a:p>
          <a:endParaRPr lang="en-US"/>
        </a:p>
      </dgm:t>
    </dgm:pt>
    <dgm:pt modelId="{0001F388-4A34-4263-98A3-66BE4627693C}" type="pres">
      <dgm:prSet presAssocID="{DA6ABE5B-80A1-4A31-8CCD-CBAB368B3C16}" presName="level3hierChild" presStyleCnt="0"/>
      <dgm:spPr/>
    </dgm:pt>
  </dgm:ptLst>
  <dgm:cxnLst>
    <dgm:cxn modelId="{D6558825-A670-474A-8CAE-21B3A09F8B57}" type="presOf" srcId="{0B45AA64-DAD5-4333-BC73-F624C5D19A1A}" destId="{BD5CB23B-4DC2-44D8-A5EE-FD6A8BC23C09}" srcOrd="1" destOrd="0" presId="urn:microsoft.com/office/officeart/2005/8/layout/hierarchy2"/>
    <dgm:cxn modelId="{90A5F9CE-45E5-4A71-AE9C-D7D6FACAD01D}" type="presOf" srcId="{C3A4F864-79EA-46F5-A87D-121037F722E0}" destId="{F3BF5BCE-1598-4A8B-9192-AD7F34F7B303}" srcOrd="1" destOrd="0" presId="urn:microsoft.com/office/officeart/2005/8/layout/hierarchy2"/>
    <dgm:cxn modelId="{241743C4-11AE-4E70-A264-6F8C74DB70EA}" type="presOf" srcId="{C42F1322-1A67-4B3F-A63F-B6AB89E1F25A}" destId="{490AB385-9227-445E-989C-C30C133CC9C9}" srcOrd="1" destOrd="0" presId="urn:microsoft.com/office/officeart/2005/8/layout/hierarchy2"/>
    <dgm:cxn modelId="{88AA16D4-A270-46A6-91EE-B5E0AFF017DF}" type="presOf" srcId="{C42F1322-1A67-4B3F-A63F-B6AB89E1F25A}" destId="{E5285CA5-0ECD-4739-8A27-805C62134372}" srcOrd="0" destOrd="0" presId="urn:microsoft.com/office/officeart/2005/8/layout/hierarchy2"/>
    <dgm:cxn modelId="{416A57BF-D6E3-4491-8AB2-DF6C9E13169C}" type="presOf" srcId="{59580008-A8C7-4300-A835-69AF4F129B5A}" destId="{AB08FDAA-6D53-4804-8278-EBACF039C81D}" srcOrd="1" destOrd="0" presId="urn:microsoft.com/office/officeart/2005/8/layout/hierarchy2"/>
    <dgm:cxn modelId="{EB77BDA6-5409-42CB-936C-140EA27A97DE}" type="presOf" srcId="{ABB32574-4F74-4A5D-B52A-959FE2CCCC33}" destId="{9661FDF4-B8D8-41F9-B678-B264B57447A7}" srcOrd="1" destOrd="0" presId="urn:microsoft.com/office/officeart/2005/8/layout/hierarchy2"/>
    <dgm:cxn modelId="{8EFFEC1D-37C2-4EBF-A5DB-572902CE0AA2}" type="presOf" srcId="{0B45AA64-DAD5-4333-BC73-F624C5D19A1A}" destId="{929F51F9-05E6-4230-A2B5-2B9C48E75D04}" srcOrd="0" destOrd="0" presId="urn:microsoft.com/office/officeart/2005/8/layout/hierarchy2"/>
    <dgm:cxn modelId="{708D4CC3-D9B0-45F3-AB60-B30641CECD53}" type="presOf" srcId="{F2AAF3CC-BE82-47A5-A452-33E0E2735C2F}" destId="{FC0D138F-4185-48FD-9256-25163E846334}" srcOrd="0" destOrd="0" presId="urn:microsoft.com/office/officeart/2005/8/layout/hierarchy2"/>
    <dgm:cxn modelId="{47692B7C-11E3-4053-B79A-E27FC8DFB3C5}" srcId="{C915842B-764D-40F3-BA0A-E7302FD5354E}" destId="{034DD8C8-1167-42F4-B265-DBC820CB30D4}" srcOrd="1" destOrd="0" parTransId="{99564A8C-9F8A-4ED8-9184-D774F9BD36BF}" sibTransId="{240CFAA3-81EC-4409-8C97-DB57631D56F4}"/>
    <dgm:cxn modelId="{E863CD89-162C-45DC-ABED-A13E55F29A76}" type="presOf" srcId="{948E06D8-DD73-4CCD-BA2B-3CF91FAC0D53}" destId="{6AAF4CF4-9E0E-4878-829C-C76D7A0EBB74}" srcOrd="1" destOrd="0" presId="urn:microsoft.com/office/officeart/2005/8/layout/hierarchy2"/>
    <dgm:cxn modelId="{D5C41F1D-8061-4409-B64B-48BBAD55D92B}" type="presOf" srcId="{948E06D8-DD73-4CCD-BA2B-3CF91FAC0D53}" destId="{320041C2-4660-4502-9BD2-7CD4FD0BD9FC}" srcOrd="0" destOrd="0" presId="urn:microsoft.com/office/officeart/2005/8/layout/hierarchy2"/>
    <dgm:cxn modelId="{8283E0F0-D6E3-4F61-A4E5-B646DCFEA21F}" srcId="{FC0E29CC-46C8-4618-B5F3-D52D73C4EDE9}" destId="{888C7C29-129D-4C01-954D-7CFFE2F18983}" srcOrd="0" destOrd="0" parTransId="{59580008-A8C7-4300-A835-69AF4F129B5A}" sibTransId="{F9F17123-7CC3-46F8-BE87-4089FB52CA5B}"/>
    <dgm:cxn modelId="{9DEDB2B8-E670-48CE-B4DB-FF74486857C4}" type="presOf" srcId="{034DD8C8-1167-42F4-B265-DBC820CB30D4}" destId="{C80DD6F6-EC90-490D-A7B6-532E63449590}" srcOrd="0" destOrd="0" presId="urn:microsoft.com/office/officeart/2005/8/layout/hierarchy2"/>
    <dgm:cxn modelId="{A7E1135B-138D-4C92-824A-6521E6D0740E}" type="presOf" srcId="{FC0E29CC-46C8-4618-B5F3-D52D73C4EDE9}" destId="{FEC7D763-F024-4545-A562-B3F8D23F8C6F}" srcOrd="0" destOrd="0" presId="urn:microsoft.com/office/officeart/2005/8/layout/hierarchy2"/>
    <dgm:cxn modelId="{BF42F82B-2B78-4DEC-8896-F703A8B535FC}" type="presOf" srcId="{F2AAF3CC-BE82-47A5-A452-33E0E2735C2F}" destId="{749DD019-DC63-44A8-B66D-041D9A146FD0}" srcOrd="1" destOrd="0" presId="urn:microsoft.com/office/officeart/2005/8/layout/hierarchy2"/>
    <dgm:cxn modelId="{F363052C-EFA7-4E2B-B6FD-2B1B150DF7CD}" type="presOf" srcId="{99564A8C-9F8A-4ED8-9184-D774F9BD36BF}" destId="{F660D5CD-937B-47D1-B694-8C6E044FDB34}" srcOrd="0" destOrd="0" presId="urn:microsoft.com/office/officeart/2005/8/layout/hierarchy2"/>
    <dgm:cxn modelId="{5134FA4E-E2D7-4DA9-8ECF-EF1D63541557}" srcId="{0FAD4F09-A98A-4FB9-9BEB-DAE3E28475C7}" destId="{C915842B-764D-40F3-BA0A-E7302FD5354E}" srcOrd="0" destOrd="0" parTransId="{72EDC896-BC49-4CD2-BB3D-DE7937559A95}" sibTransId="{9CEA84AC-75E3-443C-B4CC-8777DC53E5C2}"/>
    <dgm:cxn modelId="{97614E3F-18E5-4666-9A8C-37E4731A511A}" type="presOf" srcId="{F354C75B-17A6-4AB9-9A71-AD711FC61E5E}" destId="{F4DAD3BF-714F-4FCB-A483-AB3FAEEEF03B}" srcOrd="0" destOrd="0" presId="urn:microsoft.com/office/officeart/2005/8/layout/hierarchy2"/>
    <dgm:cxn modelId="{F5D1EC9F-758E-4D42-9539-E833DBC9C522}" type="presOf" srcId="{DA6ABE5B-80A1-4A31-8CCD-CBAB368B3C16}" destId="{B53FBE5C-C059-40C6-A02C-BA1C65769941}" srcOrd="0" destOrd="0" presId="urn:microsoft.com/office/officeart/2005/8/layout/hierarchy2"/>
    <dgm:cxn modelId="{5752E2E4-305F-4488-BAC3-E9D5A92DBC18}" type="presOf" srcId="{C915842B-764D-40F3-BA0A-E7302FD5354E}" destId="{D01985E3-4EED-4F67-AD1A-3752AAE23069}" srcOrd="0" destOrd="0" presId="urn:microsoft.com/office/officeart/2005/8/layout/hierarchy2"/>
    <dgm:cxn modelId="{1D593E68-6A4B-4FC9-B16F-3AF90372CF3C}" srcId="{973B8D6A-1ABC-456E-B168-51956B7CA562}" destId="{9B9B0ECC-12BA-4258-ACBA-85E7BC563F5A}" srcOrd="0" destOrd="0" parTransId="{C3A4F864-79EA-46F5-A87D-121037F722E0}" sibTransId="{EF431FFD-8E39-4B96-975C-4FE90272D2E7}"/>
    <dgm:cxn modelId="{FD3EBC38-2220-4540-844A-2B0D1F64B5C6}" type="presOf" srcId="{C3A4F864-79EA-46F5-A87D-121037F722E0}" destId="{CBB8F543-FAC1-493C-9E52-23EEB72F0FCA}" srcOrd="0" destOrd="0" presId="urn:microsoft.com/office/officeart/2005/8/layout/hierarchy2"/>
    <dgm:cxn modelId="{0B4E1416-9699-4E28-9562-B655A3405C42}" type="presOf" srcId="{9B9B0ECC-12BA-4258-ACBA-85E7BC563F5A}" destId="{1B2968E2-A9B7-4EDF-B765-55D3F8A77BA4}" srcOrd="0" destOrd="0" presId="urn:microsoft.com/office/officeart/2005/8/layout/hierarchy2"/>
    <dgm:cxn modelId="{7D14C7F2-79BD-42FD-B1EF-0DABA7BC4E14}" type="presOf" srcId="{99564A8C-9F8A-4ED8-9184-D774F9BD36BF}" destId="{EA17562B-9F56-4AEC-894F-9700BCEF247C}" srcOrd="1" destOrd="0" presId="urn:microsoft.com/office/officeart/2005/8/layout/hierarchy2"/>
    <dgm:cxn modelId="{C42D4996-D779-4478-8707-080476CFE087}" type="presOf" srcId="{973B8D6A-1ABC-456E-B168-51956B7CA562}" destId="{1BC9E829-08DF-4274-87DF-C2F072E088EE}" srcOrd="0" destOrd="0" presId="urn:microsoft.com/office/officeart/2005/8/layout/hierarchy2"/>
    <dgm:cxn modelId="{186FF5A6-4C4D-4591-A73B-C85A500D32C0}" srcId="{C915842B-764D-40F3-BA0A-E7302FD5354E}" destId="{973B8D6A-1ABC-456E-B168-51956B7CA562}" srcOrd="0" destOrd="0" parTransId="{ABB32574-4F74-4A5D-B52A-959FE2CCCC33}" sibTransId="{F09E1F94-136E-4875-BAE4-B9675B38479E}"/>
    <dgm:cxn modelId="{DD745638-DAF2-441A-B160-F87E7A18A001}" srcId="{FC0E29CC-46C8-4618-B5F3-D52D73C4EDE9}" destId="{0712BA17-A99C-45CA-A0E1-D97684805262}" srcOrd="1" destOrd="0" parTransId="{0B45AA64-DAD5-4333-BC73-F624C5D19A1A}" sibTransId="{FF0C0F26-D93B-4D8C-955F-113BD2406792}"/>
    <dgm:cxn modelId="{816F6568-452B-46A8-A80D-7F152836F30C}" type="presOf" srcId="{ABB32574-4F74-4A5D-B52A-959FE2CCCC33}" destId="{E8AE02C5-09D3-4CEA-8D06-A9163D053E25}" srcOrd="0" destOrd="0" presId="urn:microsoft.com/office/officeart/2005/8/layout/hierarchy2"/>
    <dgm:cxn modelId="{5F65F0F4-2A17-4860-A5A9-B2675319BAC2}" srcId="{034DD8C8-1167-42F4-B265-DBC820CB30D4}" destId="{F354C75B-17A6-4AB9-9A71-AD711FC61E5E}" srcOrd="0" destOrd="0" parTransId="{C42F1322-1A67-4B3F-A63F-B6AB89E1F25A}" sibTransId="{22DFB879-6E95-4366-A49D-A0B7FB171030}"/>
    <dgm:cxn modelId="{303C6DDD-74E9-4968-8D5E-66FE27D2DCB8}" type="presOf" srcId="{888C7C29-129D-4C01-954D-7CFFE2F18983}" destId="{7297ECED-2D92-493F-8ECB-9B097B8C36C9}" srcOrd="0" destOrd="0" presId="urn:microsoft.com/office/officeart/2005/8/layout/hierarchy2"/>
    <dgm:cxn modelId="{FB60FFC7-AB9B-4A22-B642-B551E3F10730}" type="presOf" srcId="{0712BA17-A99C-45CA-A0E1-D97684805262}" destId="{CEADF87C-A76C-4A7C-8DE8-34A635802368}" srcOrd="0" destOrd="0" presId="urn:microsoft.com/office/officeart/2005/8/layout/hierarchy2"/>
    <dgm:cxn modelId="{87E7F275-A15B-4431-B867-53E8B3F95672}" srcId="{FC0E29CC-46C8-4618-B5F3-D52D73C4EDE9}" destId="{DA6ABE5B-80A1-4A31-8CCD-CBAB368B3C16}" srcOrd="2" destOrd="0" parTransId="{F2AAF3CC-BE82-47A5-A452-33E0E2735C2F}" sibTransId="{E29775D8-5CC4-4A88-AF77-A8FE651FE7EF}"/>
    <dgm:cxn modelId="{2C7FA236-880A-42C7-A4DD-D382CB50D9A8}" type="presOf" srcId="{0FAD4F09-A98A-4FB9-9BEB-DAE3E28475C7}" destId="{21AC2DB5-EDBF-457A-9AEA-86599A2E6458}" srcOrd="0" destOrd="0" presId="urn:microsoft.com/office/officeart/2005/8/layout/hierarchy2"/>
    <dgm:cxn modelId="{9CD2FD2B-21A4-4E11-9AE3-1AD3AD588DC3}" srcId="{C915842B-764D-40F3-BA0A-E7302FD5354E}" destId="{FC0E29CC-46C8-4618-B5F3-D52D73C4EDE9}" srcOrd="2" destOrd="0" parTransId="{948E06D8-DD73-4CCD-BA2B-3CF91FAC0D53}" sibTransId="{C836431A-3553-465D-A89C-F79C9BE93BFA}"/>
    <dgm:cxn modelId="{B5963F5F-BD94-46AE-9567-A65CF232C7C1}" type="presOf" srcId="{59580008-A8C7-4300-A835-69AF4F129B5A}" destId="{326AC7F0-D3C0-4263-A51C-A57573B58191}" srcOrd="0" destOrd="0" presId="urn:microsoft.com/office/officeart/2005/8/layout/hierarchy2"/>
    <dgm:cxn modelId="{3557289D-8135-4B7C-85EE-C6610AE2E463}" type="presParOf" srcId="{21AC2DB5-EDBF-457A-9AEA-86599A2E6458}" destId="{E44418A1-9651-4E60-9881-3EFFBE3ADFA3}" srcOrd="0" destOrd="0" presId="urn:microsoft.com/office/officeart/2005/8/layout/hierarchy2"/>
    <dgm:cxn modelId="{9235BC00-4044-4D35-8908-E94BD2CF0A4A}" type="presParOf" srcId="{E44418A1-9651-4E60-9881-3EFFBE3ADFA3}" destId="{D01985E3-4EED-4F67-AD1A-3752AAE23069}" srcOrd="0" destOrd="0" presId="urn:microsoft.com/office/officeart/2005/8/layout/hierarchy2"/>
    <dgm:cxn modelId="{5B02955A-1A18-4062-B80C-AD8575CECA68}" type="presParOf" srcId="{E44418A1-9651-4E60-9881-3EFFBE3ADFA3}" destId="{73975932-CC0E-4DD7-810F-3BAE768D0C15}" srcOrd="1" destOrd="0" presId="urn:microsoft.com/office/officeart/2005/8/layout/hierarchy2"/>
    <dgm:cxn modelId="{78236F24-0227-42BC-B27E-D00DB0B89B64}" type="presParOf" srcId="{73975932-CC0E-4DD7-810F-3BAE768D0C15}" destId="{E8AE02C5-09D3-4CEA-8D06-A9163D053E25}" srcOrd="0" destOrd="0" presId="urn:microsoft.com/office/officeart/2005/8/layout/hierarchy2"/>
    <dgm:cxn modelId="{73910D4B-B3C0-460A-AEA1-04CB288D0A96}" type="presParOf" srcId="{E8AE02C5-09D3-4CEA-8D06-A9163D053E25}" destId="{9661FDF4-B8D8-41F9-B678-B264B57447A7}" srcOrd="0" destOrd="0" presId="urn:microsoft.com/office/officeart/2005/8/layout/hierarchy2"/>
    <dgm:cxn modelId="{2F6EF7E9-129D-4288-B048-ACAE369538B8}" type="presParOf" srcId="{73975932-CC0E-4DD7-810F-3BAE768D0C15}" destId="{4826BAFE-770A-4F87-84AA-27D3400A2A52}" srcOrd="1" destOrd="0" presId="urn:microsoft.com/office/officeart/2005/8/layout/hierarchy2"/>
    <dgm:cxn modelId="{5CA7E9BA-C1EE-4823-80A2-FCCFB7F9B2E2}" type="presParOf" srcId="{4826BAFE-770A-4F87-84AA-27D3400A2A52}" destId="{1BC9E829-08DF-4274-87DF-C2F072E088EE}" srcOrd="0" destOrd="0" presId="urn:microsoft.com/office/officeart/2005/8/layout/hierarchy2"/>
    <dgm:cxn modelId="{CC893F50-4E9B-4168-95EB-39FEC802DC0A}" type="presParOf" srcId="{4826BAFE-770A-4F87-84AA-27D3400A2A52}" destId="{9C8A4DE6-DE46-4BDD-B4D7-3169D1B0CE6C}" srcOrd="1" destOrd="0" presId="urn:microsoft.com/office/officeart/2005/8/layout/hierarchy2"/>
    <dgm:cxn modelId="{3012534E-6C7C-4A6A-9F99-43D8E49D3C2F}" type="presParOf" srcId="{9C8A4DE6-DE46-4BDD-B4D7-3169D1B0CE6C}" destId="{CBB8F543-FAC1-493C-9E52-23EEB72F0FCA}" srcOrd="0" destOrd="0" presId="urn:microsoft.com/office/officeart/2005/8/layout/hierarchy2"/>
    <dgm:cxn modelId="{D952C8B7-8B1E-459B-B706-9E1F79FE566A}" type="presParOf" srcId="{CBB8F543-FAC1-493C-9E52-23EEB72F0FCA}" destId="{F3BF5BCE-1598-4A8B-9192-AD7F34F7B303}" srcOrd="0" destOrd="0" presId="urn:microsoft.com/office/officeart/2005/8/layout/hierarchy2"/>
    <dgm:cxn modelId="{87159F27-1AAA-4E1A-A523-85676C9E0A1A}" type="presParOf" srcId="{9C8A4DE6-DE46-4BDD-B4D7-3169D1B0CE6C}" destId="{D8F9E394-19CA-46F6-82CC-F0FB7148FF28}" srcOrd="1" destOrd="0" presId="urn:microsoft.com/office/officeart/2005/8/layout/hierarchy2"/>
    <dgm:cxn modelId="{86C623EB-6B35-4045-AC05-F94ABDB5BC92}" type="presParOf" srcId="{D8F9E394-19CA-46F6-82CC-F0FB7148FF28}" destId="{1B2968E2-A9B7-4EDF-B765-55D3F8A77BA4}" srcOrd="0" destOrd="0" presId="urn:microsoft.com/office/officeart/2005/8/layout/hierarchy2"/>
    <dgm:cxn modelId="{435DA4E6-33EC-46B4-9CEC-5182D6B3D7B4}" type="presParOf" srcId="{D8F9E394-19CA-46F6-82CC-F0FB7148FF28}" destId="{ACC9D135-69DD-452C-A03D-0D607B8DEA17}" srcOrd="1" destOrd="0" presId="urn:microsoft.com/office/officeart/2005/8/layout/hierarchy2"/>
    <dgm:cxn modelId="{421A5180-6D9A-40D1-81D4-D27A81F1E215}" type="presParOf" srcId="{73975932-CC0E-4DD7-810F-3BAE768D0C15}" destId="{F660D5CD-937B-47D1-B694-8C6E044FDB34}" srcOrd="2" destOrd="0" presId="urn:microsoft.com/office/officeart/2005/8/layout/hierarchy2"/>
    <dgm:cxn modelId="{2A11630D-436A-4496-BC08-08104FCF3DC0}" type="presParOf" srcId="{F660D5CD-937B-47D1-B694-8C6E044FDB34}" destId="{EA17562B-9F56-4AEC-894F-9700BCEF247C}" srcOrd="0" destOrd="0" presId="urn:microsoft.com/office/officeart/2005/8/layout/hierarchy2"/>
    <dgm:cxn modelId="{17F9C213-A5C0-42D9-8EE8-A48EF4946B6E}" type="presParOf" srcId="{73975932-CC0E-4DD7-810F-3BAE768D0C15}" destId="{2B1D88BC-8448-4145-B57C-46122FA4A557}" srcOrd="3" destOrd="0" presId="urn:microsoft.com/office/officeart/2005/8/layout/hierarchy2"/>
    <dgm:cxn modelId="{4604E00C-5E22-4E08-9093-B52BE61571ED}" type="presParOf" srcId="{2B1D88BC-8448-4145-B57C-46122FA4A557}" destId="{C80DD6F6-EC90-490D-A7B6-532E63449590}" srcOrd="0" destOrd="0" presId="urn:microsoft.com/office/officeart/2005/8/layout/hierarchy2"/>
    <dgm:cxn modelId="{AD44CB62-67F0-4408-8EE3-6A1F9B113AA8}" type="presParOf" srcId="{2B1D88BC-8448-4145-B57C-46122FA4A557}" destId="{C818C78E-408A-421F-B6A9-8E6DC91B9E1C}" srcOrd="1" destOrd="0" presId="urn:microsoft.com/office/officeart/2005/8/layout/hierarchy2"/>
    <dgm:cxn modelId="{8931E385-EA0B-4015-8B57-1EB6CBF9D32F}" type="presParOf" srcId="{C818C78E-408A-421F-B6A9-8E6DC91B9E1C}" destId="{E5285CA5-0ECD-4739-8A27-805C62134372}" srcOrd="0" destOrd="0" presId="urn:microsoft.com/office/officeart/2005/8/layout/hierarchy2"/>
    <dgm:cxn modelId="{6A41DE58-7E28-4F43-B9DD-08EEB2E882D6}" type="presParOf" srcId="{E5285CA5-0ECD-4739-8A27-805C62134372}" destId="{490AB385-9227-445E-989C-C30C133CC9C9}" srcOrd="0" destOrd="0" presId="urn:microsoft.com/office/officeart/2005/8/layout/hierarchy2"/>
    <dgm:cxn modelId="{9008FB8D-296D-40F2-8C0C-16130A98CED2}" type="presParOf" srcId="{C818C78E-408A-421F-B6A9-8E6DC91B9E1C}" destId="{288E6716-7658-4ACC-8119-20C1DE444F3A}" srcOrd="1" destOrd="0" presId="urn:microsoft.com/office/officeart/2005/8/layout/hierarchy2"/>
    <dgm:cxn modelId="{0D383F57-6A58-4196-8847-10FD9732E907}" type="presParOf" srcId="{288E6716-7658-4ACC-8119-20C1DE444F3A}" destId="{F4DAD3BF-714F-4FCB-A483-AB3FAEEEF03B}" srcOrd="0" destOrd="0" presId="urn:microsoft.com/office/officeart/2005/8/layout/hierarchy2"/>
    <dgm:cxn modelId="{B2ACE366-966E-4CCA-978C-E884FF51D3BD}" type="presParOf" srcId="{288E6716-7658-4ACC-8119-20C1DE444F3A}" destId="{A4FA4012-86E6-4541-A640-A38AF3EEC94E}" srcOrd="1" destOrd="0" presId="urn:microsoft.com/office/officeart/2005/8/layout/hierarchy2"/>
    <dgm:cxn modelId="{7020CC72-7653-4EDF-9495-F13CA64AD5F1}" type="presParOf" srcId="{73975932-CC0E-4DD7-810F-3BAE768D0C15}" destId="{320041C2-4660-4502-9BD2-7CD4FD0BD9FC}" srcOrd="4" destOrd="0" presId="urn:microsoft.com/office/officeart/2005/8/layout/hierarchy2"/>
    <dgm:cxn modelId="{AB586181-0FFF-4959-BC58-C89956A4A426}" type="presParOf" srcId="{320041C2-4660-4502-9BD2-7CD4FD0BD9FC}" destId="{6AAF4CF4-9E0E-4878-829C-C76D7A0EBB74}" srcOrd="0" destOrd="0" presId="urn:microsoft.com/office/officeart/2005/8/layout/hierarchy2"/>
    <dgm:cxn modelId="{D97C3438-6349-4C92-A073-BAC3671C0CF9}" type="presParOf" srcId="{73975932-CC0E-4DD7-810F-3BAE768D0C15}" destId="{D29CEB09-74DC-4A7A-B2BE-E628B421B41B}" srcOrd="5" destOrd="0" presId="urn:microsoft.com/office/officeart/2005/8/layout/hierarchy2"/>
    <dgm:cxn modelId="{E9DA2AC6-A7C1-47A6-8D81-E998B96F4A01}" type="presParOf" srcId="{D29CEB09-74DC-4A7A-B2BE-E628B421B41B}" destId="{FEC7D763-F024-4545-A562-B3F8D23F8C6F}" srcOrd="0" destOrd="0" presId="urn:microsoft.com/office/officeart/2005/8/layout/hierarchy2"/>
    <dgm:cxn modelId="{F9615FE7-AC0A-4F6D-8A58-267562D337D9}" type="presParOf" srcId="{D29CEB09-74DC-4A7A-B2BE-E628B421B41B}" destId="{E403E3B3-8BEE-4823-9E08-2FF461FC11CA}" srcOrd="1" destOrd="0" presId="urn:microsoft.com/office/officeart/2005/8/layout/hierarchy2"/>
    <dgm:cxn modelId="{ACB2A2D1-8A6C-414A-AEE6-2B38CADEA349}" type="presParOf" srcId="{E403E3B3-8BEE-4823-9E08-2FF461FC11CA}" destId="{326AC7F0-D3C0-4263-A51C-A57573B58191}" srcOrd="0" destOrd="0" presId="urn:microsoft.com/office/officeart/2005/8/layout/hierarchy2"/>
    <dgm:cxn modelId="{E83453E0-D5C0-41E9-886A-80FBCEDEA135}" type="presParOf" srcId="{326AC7F0-D3C0-4263-A51C-A57573B58191}" destId="{AB08FDAA-6D53-4804-8278-EBACF039C81D}" srcOrd="0" destOrd="0" presId="urn:microsoft.com/office/officeart/2005/8/layout/hierarchy2"/>
    <dgm:cxn modelId="{F1026B53-0E41-4189-BF2F-A6F6CA0436EB}" type="presParOf" srcId="{E403E3B3-8BEE-4823-9E08-2FF461FC11CA}" destId="{53C554CF-3FE5-45E7-BDA8-A01976A59496}" srcOrd="1" destOrd="0" presId="urn:microsoft.com/office/officeart/2005/8/layout/hierarchy2"/>
    <dgm:cxn modelId="{190592AF-1C23-4E71-B30D-78AB5063134C}" type="presParOf" srcId="{53C554CF-3FE5-45E7-BDA8-A01976A59496}" destId="{7297ECED-2D92-493F-8ECB-9B097B8C36C9}" srcOrd="0" destOrd="0" presId="urn:microsoft.com/office/officeart/2005/8/layout/hierarchy2"/>
    <dgm:cxn modelId="{235636C6-3314-4978-83A2-C48A83F2279C}" type="presParOf" srcId="{53C554CF-3FE5-45E7-BDA8-A01976A59496}" destId="{C5A5777A-F495-4BDC-886A-0F1763AC75CB}" srcOrd="1" destOrd="0" presId="urn:microsoft.com/office/officeart/2005/8/layout/hierarchy2"/>
    <dgm:cxn modelId="{D600586D-648E-41ED-8BCD-F09D3BEC5757}" type="presParOf" srcId="{E403E3B3-8BEE-4823-9E08-2FF461FC11CA}" destId="{929F51F9-05E6-4230-A2B5-2B9C48E75D04}" srcOrd="2" destOrd="0" presId="urn:microsoft.com/office/officeart/2005/8/layout/hierarchy2"/>
    <dgm:cxn modelId="{5AEF4553-D695-4DFB-8195-7F28A5B5F104}" type="presParOf" srcId="{929F51F9-05E6-4230-A2B5-2B9C48E75D04}" destId="{BD5CB23B-4DC2-44D8-A5EE-FD6A8BC23C09}" srcOrd="0" destOrd="0" presId="urn:microsoft.com/office/officeart/2005/8/layout/hierarchy2"/>
    <dgm:cxn modelId="{702DB088-5FA0-4E3C-A1DB-FF11A3EA6112}" type="presParOf" srcId="{E403E3B3-8BEE-4823-9E08-2FF461FC11CA}" destId="{6AEB108F-8119-4001-9D78-6FF4299BF6FC}" srcOrd="3" destOrd="0" presId="urn:microsoft.com/office/officeart/2005/8/layout/hierarchy2"/>
    <dgm:cxn modelId="{1A00466B-337E-461D-BA68-3D021B25C70A}" type="presParOf" srcId="{6AEB108F-8119-4001-9D78-6FF4299BF6FC}" destId="{CEADF87C-A76C-4A7C-8DE8-34A635802368}" srcOrd="0" destOrd="0" presId="urn:microsoft.com/office/officeart/2005/8/layout/hierarchy2"/>
    <dgm:cxn modelId="{97C59DC0-374D-48A5-ABEE-7B35307F27FC}" type="presParOf" srcId="{6AEB108F-8119-4001-9D78-6FF4299BF6FC}" destId="{0AD1C453-5672-4491-AA01-8FD530BAEE4B}" srcOrd="1" destOrd="0" presId="urn:microsoft.com/office/officeart/2005/8/layout/hierarchy2"/>
    <dgm:cxn modelId="{03D6D118-C0EB-4661-9262-12B9B6A5A393}" type="presParOf" srcId="{E403E3B3-8BEE-4823-9E08-2FF461FC11CA}" destId="{FC0D138F-4185-48FD-9256-25163E846334}" srcOrd="4" destOrd="0" presId="urn:microsoft.com/office/officeart/2005/8/layout/hierarchy2"/>
    <dgm:cxn modelId="{3B755712-EB76-4E87-A53E-F1A0BE5EC6E1}" type="presParOf" srcId="{FC0D138F-4185-48FD-9256-25163E846334}" destId="{749DD019-DC63-44A8-B66D-041D9A146FD0}" srcOrd="0" destOrd="0" presId="urn:microsoft.com/office/officeart/2005/8/layout/hierarchy2"/>
    <dgm:cxn modelId="{DBFF6450-6087-483D-8806-F5D8D2080E52}" type="presParOf" srcId="{E403E3B3-8BEE-4823-9E08-2FF461FC11CA}" destId="{6EC600FC-6CD3-4CB9-A88A-B3FDA3ADF3B0}" srcOrd="5" destOrd="0" presId="urn:microsoft.com/office/officeart/2005/8/layout/hierarchy2"/>
    <dgm:cxn modelId="{B27A0758-ABD6-42E5-8273-284F9E2A8820}" type="presParOf" srcId="{6EC600FC-6CD3-4CB9-A88A-B3FDA3ADF3B0}" destId="{B53FBE5C-C059-40C6-A02C-BA1C65769941}" srcOrd="0" destOrd="0" presId="urn:microsoft.com/office/officeart/2005/8/layout/hierarchy2"/>
    <dgm:cxn modelId="{F743F50F-42B9-41E3-A60A-2F4676B6D3B2}" type="presParOf" srcId="{6EC600FC-6CD3-4CB9-A88A-B3FDA3ADF3B0}" destId="{0001F388-4A34-4263-98A3-66BE4627693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F40F8A4-6117-4BD8-9345-813851D2AA3B}"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831BC03D-7B98-4B27-8B35-90EC6FBD6882}">
      <dgm:prSet phldrT="[Text]"/>
      <dgm:spPr/>
      <dgm:t>
        <a:bodyPr/>
        <a:lstStyle/>
        <a:p>
          <a:r>
            <a:rPr lang="en-US" dirty="0" smtClean="0"/>
            <a:t>Identify a small subset of meaningful data</a:t>
          </a:r>
          <a:endParaRPr lang="en-US" dirty="0"/>
        </a:p>
      </dgm:t>
    </dgm:pt>
    <dgm:pt modelId="{F231FD19-1DA7-4F04-A940-8CE2F384B152}" type="parTrans" cxnId="{8C8C701A-C601-4548-9109-9FF0BC16898C}">
      <dgm:prSet/>
      <dgm:spPr/>
      <dgm:t>
        <a:bodyPr/>
        <a:lstStyle/>
        <a:p>
          <a:endParaRPr lang="en-US"/>
        </a:p>
      </dgm:t>
    </dgm:pt>
    <dgm:pt modelId="{B74E8678-2F9C-4118-982A-19C36E042517}" type="sibTrans" cxnId="{8C8C701A-C601-4548-9109-9FF0BC16898C}">
      <dgm:prSet/>
      <dgm:spPr/>
      <dgm:t>
        <a:bodyPr/>
        <a:lstStyle/>
        <a:p>
          <a:endParaRPr lang="en-US"/>
        </a:p>
      </dgm:t>
    </dgm:pt>
    <dgm:pt modelId="{AE16BB53-39DB-483C-9D9A-1E701AD6EABC}">
      <dgm:prSet phldrT="[Text]"/>
      <dgm:spPr/>
      <dgm:t>
        <a:bodyPr/>
        <a:lstStyle/>
        <a:p>
          <a:r>
            <a:rPr lang="en-US" dirty="0" smtClean="0"/>
            <a:t>Collect &amp; describe data</a:t>
          </a:r>
          <a:endParaRPr lang="en-US" dirty="0"/>
        </a:p>
      </dgm:t>
    </dgm:pt>
    <dgm:pt modelId="{60D715E4-92C4-4998-82AF-486530C9330C}" type="parTrans" cxnId="{5B4D19B9-6913-48F8-8C4A-2623F2629A02}">
      <dgm:prSet/>
      <dgm:spPr/>
      <dgm:t>
        <a:bodyPr/>
        <a:lstStyle/>
        <a:p>
          <a:endParaRPr lang="en-US"/>
        </a:p>
      </dgm:t>
    </dgm:pt>
    <dgm:pt modelId="{0BD20516-F3E6-4F46-A6BE-F5B7AFF4D1BC}" type="sibTrans" cxnId="{5B4D19B9-6913-48F8-8C4A-2623F2629A02}">
      <dgm:prSet/>
      <dgm:spPr/>
      <dgm:t>
        <a:bodyPr/>
        <a:lstStyle/>
        <a:p>
          <a:endParaRPr lang="en-US"/>
        </a:p>
      </dgm:t>
    </dgm:pt>
    <dgm:pt modelId="{032FD32B-0317-41C4-9D6A-D66FC86E36E5}">
      <dgm:prSet phldrT="[Text]"/>
      <dgm:spPr/>
      <dgm:t>
        <a:bodyPr/>
        <a:lstStyle/>
        <a:p>
          <a:r>
            <a:rPr lang="en-US" dirty="0" smtClean="0"/>
            <a:t>Analyze your data</a:t>
          </a:r>
          <a:endParaRPr lang="en-US" dirty="0"/>
        </a:p>
      </dgm:t>
    </dgm:pt>
    <dgm:pt modelId="{7B49E665-819F-414D-9AC9-C2E493E4B84C}" type="parTrans" cxnId="{956B1970-67F7-4535-9D4C-7EC6826E642C}">
      <dgm:prSet/>
      <dgm:spPr/>
      <dgm:t>
        <a:bodyPr/>
        <a:lstStyle/>
        <a:p>
          <a:endParaRPr lang="en-US"/>
        </a:p>
      </dgm:t>
    </dgm:pt>
    <dgm:pt modelId="{25D3465B-4C65-4BA4-982C-CAF87418AC7A}" type="sibTrans" cxnId="{956B1970-67F7-4535-9D4C-7EC6826E642C}">
      <dgm:prSet/>
      <dgm:spPr/>
      <dgm:t>
        <a:bodyPr/>
        <a:lstStyle/>
        <a:p>
          <a:endParaRPr lang="en-US"/>
        </a:p>
      </dgm:t>
    </dgm:pt>
    <dgm:pt modelId="{BBAE3597-40C1-4A76-96BD-2BADBC036D52}">
      <dgm:prSet phldrT="[Text]"/>
      <dgm:spPr/>
      <dgm:t>
        <a:bodyPr/>
        <a:lstStyle/>
        <a:p>
          <a:r>
            <a:rPr lang="en-US" dirty="0" smtClean="0"/>
            <a:t>Publish/share  your conclusions &amp; data</a:t>
          </a:r>
          <a:endParaRPr lang="en-US" dirty="0"/>
        </a:p>
      </dgm:t>
    </dgm:pt>
    <dgm:pt modelId="{01EC49D6-E561-4F95-ADE6-2411518435DB}" type="parTrans" cxnId="{F17DD0B1-28C1-43EB-A474-3095EFE1FA0E}">
      <dgm:prSet/>
      <dgm:spPr/>
      <dgm:t>
        <a:bodyPr/>
        <a:lstStyle/>
        <a:p>
          <a:endParaRPr lang="en-US"/>
        </a:p>
      </dgm:t>
    </dgm:pt>
    <dgm:pt modelId="{CE12B2EF-D902-430D-915F-7392556F0382}" type="sibTrans" cxnId="{F17DD0B1-28C1-43EB-A474-3095EFE1FA0E}">
      <dgm:prSet/>
      <dgm:spPr/>
      <dgm:t>
        <a:bodyPr/>
        <a:lstStyle/>
        <a:p>
          <a:endParaRPr lang="en-US"/>
        </a:p>
      </dgm:t>
    </dgm:pt>
    <dgm:pt modelId="{0222022A-BEDD-47CA-B2D5-432CED79562D}">
      <dgm:prSet phldrT="[Text]"/>
      <dgm:spPr/>
      <dgm:t>
        <a:bodyPr/>
        <a:lstStyle/>
        <a:p>
          <a:r>
            <a:rPr lang="en-US" dirty="0" smtClean="0"/>
            <a:t>Create a data model</a:t>
          </a:r>
          <a:endParaRPr lang="en-US" dirty="0"/>
        </a:p>
      </dgm:t>
    </dgm:pt>
    <dgm:pt modelId="{AE5B57BF-E5BD-448C-B5FA-3FCD763CDDEB}" type="parTrans" cxnId="{0CB646EE-E7A0-4A86-80F7-38202C23905D}">
      <dgm:prSet/>
      <dgm:spPr/>
      <dgm:t>
        <a:bodyPr/>
        <a:lstStyle/>
        <a:p>
          <a:endParaRPr lang="en-US"/>
        </a:p>
      </dgm:t>
    </dgm:pt>
    <dgm:pt modelId="{850C4A07-B925-4197-B9F7-D2C4561AEDD9}" type="sibTrans" cxnId="{0CB646EE-E7A0-4A86-80F7-38202C23905D}">
      <dgm:prSet/>
      <dgm:spPr/>
      <dgm:t>
        <a:bodyPr/>
        <a:lstStyle/>
        <a:p>
          <a:endParaRPr lang="en-US"/>
        </a:p>
      </dgm:t>
    </dgm:pt>
    <dgm:pt modelId="{D1CAD513-13F3-4438-9C80-EAEFE5703260}" type="pres">
      <dgm:prSet presAssocID="{BF40F8A4-6117-4BD8-9345-813851D2AA3B}" presName="cycle" presStyleCnt="0">
        <dgm:presLayoutVars>
          <dgm:dir/>
          <dgm:resizeHandles val="exact"/>
        </dgm:presLayoutVars>
      </dgm:prSet>
      <dgm:spPr/>
    </dgm:pt>
    <dgm:pt modelId="{E610B694-096A-4B9C-91AA-EDB7E30D11D3}" type="pres">
      <dgm:prSet presAssocID="{831BC03D-7B98-4B27-8B35-90EC6FBD6882}" presName="node" presStyleLbl="node1" presStyleIdx="0" presStyleCnt="5">
        <dgm:presLayoutVars>
          <dgm:bulletEnabled val="1"/>
        </dgm:presLayoutVars>
      </dgm:prSet>
      <dgm:spPr/>
      <dgm:t>
        <a:bodyPr/>
        <a:lstStyle/>
        <a:p>
          <a:endParaRPr lang="en-US"/>
        </a:p>
      </dgm:t>
    </dgm:pt>
    <dgm:pt modelId="{B0F4A57F-6EA4-4C64-8423-9FE899563C88}" type="pres">
      <dgm:prSet presAssocID="{B74E8678-2F9C-4118-982A-19C36E042517}" presName="sibTrans" presStyleLbl="sibTrans2D1" presStyleIdx="0" presStyleCnt="5"/>
      <dgm:spPr/>
    </dgm:pt>
    <dgm:pt modelId="{A374BE77-A3D3-45A3-905A-DFDF675C3267}" type="pres">
      <dgm:prSet presAssocID="{B74E8678-2F9C-4118-982A-19C36E042517}" presName="connectorText" presStyleLbl="sibTrans2D1" presStyleIdx="0" presStyleCnt="5"/>
      <dgm:spPr/>
    </dgm:pt>
    <dgm:pt modelId="{F188B8D1-BAF5-4D65-B11A-3631331EF272}" type="pres">
      <dgm:prSet presAssocID="{0222022A-BEDD-47CA-B2D5-432CED79562D}" presName="node" presStyleLbl="node1" presStyleIdx="1" presStyleCnt="5">
        <dgm:presLayoutVars>
          <dgm:bulletEnabled val="1"/>
        </dgm:presLayoutVars>
      </dgm:prSet>
      <dgm:spPr/>
    </dgm:pt>
    <dgm:pt modelId="{22C844F3-E59A-45E9-956C-5BE8269826C9}" type="pres">
      <dgm:prSet presAssocID="{850C4A07-B925-4197-B9F7-D2C4561AEDD9}" presName="sibTrans" presStyleLbl="sibTrans2D1" presStyleIdx="1" presStyleCnt="5"/>
      <dgm:spPr/>
    </dgm:pt>
    <dgm:pt modelId="{32AD4DE7-E740-480A-968A-23647594A18E}" type="pres">
      <dgm:prSet presAssocID="{850C4A07-B925-4197-B9F7-D2C4561AEDD9}" presName="connectorText" presStyleLbl="sibTrans2D1" presStyleIdx="1" presStyleCnt="5"/>
      <dgm:spPr/>
    </dgm:pt>
    <dgm:pt modelId="{D241DC79-D05F-4B5D-A077-7C0B358E6F3B}" type="pres">
      <dgm:prSet presAssocID="{AE16BB53-39DB-483C-9D9A-1E701AD6EABC}" presName="node" presStyleLbl="node1" presStyleIdx="2" presStyleCnt="5">
        <dgm:presLayoutVars>
          <dgm:bulletEnabled val="1"/>
        </dgm:presLayoutVars>
      </dgm:prSet>
      <dgm:spPr/>
      <dgm:t>
        <a:bodyPr/>
        <a:lstStyle/>
        <a:p>
          <a:endParaRPr lang="en-US"/>
        </a:p>
      </dgm:t>
    </dgm:pt>
    <dgm:pt modelId="{F9527693-99EA-4DFF-8D22-DC574435160D}" type="pres">
      <dgm:prSet presAssocID="{0BD20516-F3E6-4F46-A6BE-F5B7AFF4D1BC}" presName="sibTrans" presStyleLbl="sibTrans2D1" presStyleIdx="2" presStyleCnt="5"/>
      <dgm:spPr/>
    </dgm:pt>
    <dgm:pt modelId="{F959E097-7C72-434C-9FA1-D2FBA91607FC}" type="pres">
      <dgm:prSet presAssocID="{0BD20516-F3E6-4F46-A6BE-F5B7AFF4D1BC}" presName="connectorText" presStyleLbl="sibTrans2D1" presStyleIdx="2" presStyleCnt="5"/>
      <dgm:spPr/>
    </dgm:pt>
    <dgm:pt modelId="{D87C88C2-3BAD-48C0-84D2-8E47588F5353}" type="pres">
      <dgm:prSet presAssocID="{032FD32B-0317-41C4-9D6A-D66FC86E36E5}" presName="node" presStyleLbl="node1" presStyleIdx="3" presStyleCnt="5">
        <dgm:presLayoutVars>
          <dgm:bulletEnabled val="1"/>
        </dgm:presLayoutVars>
      </dgm:prSet>
      <dgm:spPr/>
    </dgm:pt>
    <dgm:pt modelId="{C797976F-B3C6-428C-8BB0-549A958711EC}" type="pres">
      <dgm:prSet presAssocID="{25D3465B-4C65-4BA4-982C-CAF87418AC7A}" presName="sibTrans" presStyleLbl="sibTrans2D1" presStyleIdx="3" presStyleCnt="5"/>
      <dgm:spPr/>
    </dgm:pt>
    <dgm:pt modelId="{12D8BC72-7CAD-454A-88F4-6FBB51722DEB}" type="pres">
      <dgm:prSet presAssocID="{25D3465B-4C65-4BA4-982C-CAF87418AC7A}" presName="connectorText" presStyleLbl="sibTrans2D1" presStyleIdx="3" presStyleCnt="5"/>
      <dgm:spPr/>
    </dgm:pt>
    <dgm:pt modelId="{E1957DB3-DA85-4486-918D-7ED02F441524}" type="pres">
      <dgm:prSet presAssocID="{BBAE3597-40C1-4A76-96BD-2BADBC036D52}" presName="node" presStyleLbl="node1" presStyleIdx="4" presStyleCnt="5">
        <dgm:presLayoutVars>
          <dgm:bulletEnabled val="1"/>
        </dgm:presLayoutVars>
      </dgm:prSet>
      <dgm:spPr/>
      <dgm:t>
        <a:bodyPr/>
        <a:lstStyle/>
        <a:p>
          <a:endParaRPr lang="en-US"/>
        </a:p>
      </dgm:t>
    </dgm:pt>
    <dgm:pt modelId="{9FEC480A-95C4-45A9-BFB4-192CF6E987CF}" type="pres">
      <dgm:prSet presAssocID="{CE12B2EF-D902-430D-915F-7392556F0382}" presName="sibTrans" presStyleLbl="sibTrans2D1" presStyleIdx="4" presStyleCnt="5"/>
      <dgm:spPr/>
    </dgm:pt>
    <dgm:pt modelId="{0B436881-BE13-420A-BA49-B9A6040810D0}" type="pres">
      <dgm:prSet presAssocID="{CE12B2EF-D902-430D-915F-7392556F0382}" presName="connectorText" presStyleLbl="sibTrans2D1" presStyleIdx="4" presStyleCnt="5"/>
      <dgm:spPr/>
    </dgm:pt>
  </dgm:ptLst>
  <dgm:cxnLst>
    <dgm:cxn modelId="{61503681-6736-486F-9276-45DCAA391008}" type="presOf" srcId="{0222022A-BEDD-47CA-B2D5-432CED79562D}" destId="{F188B8D1-BAF5-4D65-B11A-3631331EF272}" srcOrd="0" destOrd="0" presId="urn:microsoft.com/office/officeart/2005/8/layout/cycle2"/>
    <dgm:cxn modelId="{443A3EA9-4778-4D85-A26C-9EDC79EE7814}" type="presOf" srcId="{850C4A07-B925-4197-B9F7-D2C4561AEDD9}" destId="{32AD4DE7-E740-480A-968A-23647594A18E}" srcOrd="1" destOrd="0" presId="urn:microsoft.com/office/officeart/2005/8/layout/cycle2"/>
    <dgm:cxn modelId="{667BCAC6-298D-4D77-A620-548C2B3FB303}" type="presOf" srcId="{BF40F8A4-6117-4BD8-9345-813851D2AA3B}" destId="{D1CAD513-13F3-4438-9C80-EAEFE5703260}" srcOrd="0" destOrd="0" presId="urn:microsoft.com/office/officeart/2005/8/layout/cycle2"/>
    <dgm:cxn modelId="{5B4D19B9-6913-48F8-8C4A-2623F2629A02}" srcId="{BF40F8A4-6117-4BD8-9345-813851D2AA3B}" destId="{AE16BB53-39DB-483C-9D9A-1E701AD6EABC}" srcOrd="2" destOrd="0" parTransId="{60D715E4-92C4-4998-82AF-486530C9330C}" sibTransId="{0BD20516-F3E6-4F46-A6BE-F5B7AFF4D1BC}"/>
    <dgm:cxn modelId="{B031E028-03A8-4AC0-A44C-B25EE583523B}" type="presOf" srcId="{0BD20516-F3E6-4F46-A6BE-F5B7AFF4D1BC}" destId="{F9527693-99EA-4DFF-8D22-DC574435160D}" srcOrd="0" destOrd="0" presId="urn:microsoft.com/office/officeart/2005/8/layout/cycle2"/>
    <dgm:cxn modelId="{8C8C701A-C601-4548-9109-9FF0BC16898C}" srcId="{BF40F8A4-6117-4BD8-9345-813851D2AA3B}" destId="{831BC03D-7B98-4B27-8B35-90EC6FBD6882}" srcOrd="0" destOrd="0" parTransId="{F231FD19-1DA7-4F04-A940-8CE2F384B152}" sibTransId="{B74E8678-2F9C-4118-982A-19C36E042517}"/>
    <dgm:cxn modelId="{92CD4279-6760-46F5-B824-645C4E744C96}" type="presOf" srcId="{25D3465B-4C65-4BA4-982C-CAF87418AC7A}" destId="{C797976F-B3C6-428C-8BB0-549A958711EC}" srcOrd="0" destOrd="0" presId="urn:microsoft.com/office/officeart/2005/8/layout/cycle2"/>
    <dgm:cxn modelId="{1D570627-B2AF-448D-BF96-60D514427B3F}" type="presOf" srcId="{CE12B2EF-D902-430D-915F-7392556F0382}" destId="{9FEC480A-95C4-45A9-BFB4-192CF6E987CF}" srcOrd="0" destOrd="0" presId="urn:microsoft.com/office/officeart/2005/8/layout/cycle2"/>
    <dgm:cxn modelId="{0CB646EE-E7A0-4A86-80F7-38202C23905D}" srcId="{BF40F8A4-6117-4BD8-9345-813851D2AA3B}" destId="{0222022A-BEDD-47CA-B2D5-432CED79562D}" srcOrd="1" destOrd="0" parTransId="{AE5B57BF-E5BD-448C-B5FA-3FCD763CDDEB}" sibTransId="{850C4A07-B925-4197-B9F7-D2C4561AEDD9}"/>
    <dgm:cxn modelId="{5E2FA896-3E74-4692-A375-369C112A403A}" type="presOf" srcId="{25D3465B-4C65-4BA4-982C-CAF87418AC7A}" destId="{12D8BC72-7CAD-454A-88F4-6FBB51722DEB}" srcOrd="1" destOrd="0" presId="urn:microsoft.com/office/officeart/2005/8/layout/cycle2"/>
    <dgm:cxn modelId="{27D684D9-9B99-46FD-AB08-2F1BA4B01157}" type="presOf" srcId="{CE12B2EF-D902-430D-915F-7392556F0382}" destId="{0B436881-BE13-420A-BA49-B9A6040810D0}" srcOrd="1" destOrd="0" presId="urn:microsoft.com/office/officeart/2005/8/layout/cycle2"/>
    <dgm:cxn modelId="{6DBD4982-9E5E-4F46-BFD3-8124FC6EC605}" type="presOf" srcId="{831BC03D-7B98-4B27-8B35-90EC6FBD6882}" destId="{E610B694-096A-4B9C-91AA-EDB7E30D11D3}" srcOrd="0" destOrd="0" presId="urn:microsoft.com/office/officeart/2005/8/layout/cycle2"/>
    <dgm:cxn modelId="{50F1852A-113E-4455-8BD9-3319742D4F6B}" type="presOf" srcId="{032FD32B-0317-41C4-9D6A-D66FC86E36E5}" destId="{D87C88C2-3BAD-48C0-84D2-8E47588F5353}" srcOrd="0" destOrd="0" presId="urn:microsoft.com/office/officeart/2005/8/layout/cycle2"/>
    <dgm:cxn modelId="{035A6CEA-7951-4659-A979-16FB71CFDF40}" type="presOf" srcId="{B74E8678-2F9C-4118-982A-19C36E042517}" destId="{A374BE77-A3D3-45A3-905A-DFDF675C3267}" srcOrd="1" destOrd="0" presId="urn:microsoft.com/office/officeart/2005/8/layout/cycle2"/>
    <dgm:cxn modelId="{56146600-0E56-4798-9FED-D924251F89A7}" type="presOf" srcId="{AE16BB53-39DB-483C-9D9A-1E701AD6EABC}" destId="{D241DC79-D05F-4B5D-A077-7C0B358E6F3B}" srcOrd="0" destOrd="0" presId="urn:microsoft.com/office/officeart/2005/8/layout/cycle2"/>
    <dgm:cxn modelId="{F43F67B3-6944-4BD7-B6EA-5FEC3A55A751}" type="presOf" srcId="{0BD20516-F3E6-4F46-A6BE-F5B7AFF4D1BC}" destId="{F959E097-7C72-434C-9FA1-D2FBA91607FC}" srcOrd="1" destOrd="0" presId="urn:microsoft.com/office/officeart/2005/8/layout/cycle2"/>
    <dgm:cxn modelId="{39A6256E-9CFC-4ACC-A737-127220527E77}" type="presOf" srcId="{B74E8678-2F9C-4118-982A-19C36E042517}" destId="{B0F4A57F-6EA4-4C64-8423-9FE899563C88}" srcOrd="0" destOrd="0" presId="urn:microsoft.com/office/officeart/2005/8/layout/cycle2"/>
    <dgm:cxn modelId="{F17DD0B1-28C1-43EB-A474-3095EFE1FA0E}" srcId="{BF40F8A4-6117-4BD8-9345-813851D2AA3B}" destId="{BBAE3597-40C1-4A76-96BD-2BADBC036D52}" srcOrd="4" destOrd="0" parTransId="{01EC49D6-E561-4F95-ADE6-2411518435DB}" sibTransId="{CE12B2EF-D902-430D-915F-7392556F0382}"/>
    <dgm:cxn modelId="{D06AD77D-B958-47EB-A0C3-07895A4A70B4}" type="presOf" srcId="{850C4A07-B925-4197-B9F7-D2C4561AEDD9}" destId="{22C844F3-E59A-45E9-956C-5BE8269826C9}" srcOrd="0" destOrd="0" presId="urn:microsoft.com/office/officeart/2005/8/layout/cycle2"/>
    <dgm:cxn modelId="{57ED6DA3-7D13-4C84-ADF1-A96AE7E0E524}" type="presOf" srcId="{BBAE3597-40C1-4A76-96BD-2BADBC036D52}" destId="{E1957DB3-DA85-4486-918D-7ED02F441524}" srcOrd="0" destOrd="0" presId="urn:microsoft.com/office/officeart/2005/8/layout/cycle2"/>
    <dgm:cxn modelId="{956B1970-67F7-4535-9D4C-7EC6826E642C}" srcId="{BF40F8A4-6117-4BD8-9345-813851D2AA3B}" destId="{032FD32B-0317-41C4-9D6A-D66FC86E36E5}" srcOrd="3" destOrd="0" parTransId="{7B49E665-819F-414D-9AC9-C2E493E4B84C}" sibTransId="{25D3465B-4C65-4BA4-982C-CAF87418AC7A}"/>
    <dgm:cxn modelId="{BBB5A760-CB2B-42EB-87B9-78143B09B8D7}" type="presParOf" srcId="{D1CAD513-13F3-4438-9C80-EAEFE5703260}" destId="{E610B694-096A-4B9C-91AA-EDB7E30D11D3}" srcOrd="0" destOrd="0" presId="urn:microsoft.com/office/officeart/2005/8/layout/cycle2"/>
    <dgm:cxn modelId="{8F5E9094-4EB8-4DE6-B65D-87094D4C9A47}" type="presParOf" srcId="{D1CAD513-13F3-4438-9C80-EAEFE5703260}" destId="{B0F4A57F-6EA4-4C64-8423-9FE899563C88}" srcOrd="1" destOrd="0" presId="urn:microsoft.com/office/officeart/2005/8/layout/cycle2"/>
    <dgm:cxn modelId="{444E7CF0-689A-4472-B6F1-73CFDA1F802D}" type="presParOf" srcId="{B0F4A57F-6EA4-4C64-8423-9FE899563C88}" destId="{A374BE77-A3D3-45A3-905A-DFDF675C3267}" srcOrd="0" destOrd="0" presId="urn:microsoft.com/office/officeart/2005/8/layout/cycle2"/>
    <dgm:cxn modelId="{88F5F1E6-A362-489C-91C0-14FB37F04F4B}" type="presParOf" srcId="{D1CAD513-13F3-4438-9C80-EAEFE5703260}" destId="{F188B8D1-BAF5-4D65-B11A-3631331EF272}" srcOrd="2" destOrd="0" presId="urn:microsoft.com/office/officeart/2005/8/layout/cycle2"/>
    <dgm:cxn modelId="{3C7230D0-A932-43E7-9026-34F7383F0430}" type="presParOf" srcId="{D1CAD513-13F3-4438-9C80-EAEFE5703260}" destId="{22C844F3-E59A-45E9-956C-5BE8269826C9}" srcOrd="3" destOrd="0" presId="urn:microsoft.com/office/officeart/2005/8/layout/cycle2"/>
    <dgm:cxn modelId="{EA9012D9-D8B2-4BC1-B716-B93EBFFBF14D}" type="presParOf" srcId="{22C844F3-E59A-45E9-956C-5BE8269826C9}" destId="{32AD4DE7-E740-480A-968A-23647594A18E}" srcOrd="0" destOrd="0" presId="urn:microsoft.com/office/officeart/2005/8/layout/cycle2"/>
    <dgm:cxn modelId="{A012BE93-51EE-469A-A6F6-C9C23BF86FEF}" type="presParOf" srcId="{D1CAD513-13F3-4438-9C80-EAEFE5703260}" destId="{D241DC79-D05F-4B5D-A077-7C0B358E6F3B}" srcOrd="4" destOrd="0" presId="urn:microsoft.com/office/officeart/2005/8/layout/cycle2"/>
    <dgm:cxn modelId="{2671DD8C-D8C4-4288-97AE-7D2FB0681456}" type="presParOf" srcId="{D1CAD513-13F3-4438-9C80-EAEFE5703260}" destId="{F9527693-99EA-4DFF-8D22-DC574435160D}" srcOrd="5" destOrd="0" presId="urn:microsoft.com/office/officeart/2005/8/layout/cycle2"/>
    <dgm:cxn modelId="{E85E90BF-FC0C-463C-9AE4-DBB433BBC9F2}" type="presParOf" srcId="{F9527693-99EA-4DFF-8D22-DC574435160D}" destId="{F959E097-7C72-434C-9FA1-D2FBA91607FC}" srcOrd="0" destOrd="0" presId="urn:microsoft.com/office/officeart/2005/8/layout/cycle2"/>
    <dgm:cxn modelId="{99CC5913-78D9-4AB4-8CE7-6A7ACDBBA7B7}" type="presParOf" srcId="{D1CAD513-13F3-4438-9C80-EAEFE5703260}" destId="{D87C88C2-3BAD-48C0-84D2-8E47588F5353}" srcOrd="6" destOrd="0" presId="urn:microsoft.com/office/officeart/2005/8/layout/cycle2"/>
    <dgm:cxn modelId="{B314D37D-92AF-42F1-8A24-720DB84BA20F}" type="presParOf" srcId="{D1CAD513-13F3-4438-9C80-EAEFE5703260}" destId="{C797976F-B3C6-428C-8BB0-549A958711EC}" srcOrd="7" destOrd="0" presId="urn:microsoft.com/office/officeart/2005/8/layout/cycle2"/>
    <dgm:cxn modelId="{1860D54A-2E7B-4BB9-8CAA-FED8CDB89388}" type="presParOf" srcId="{C797976F-B3C6-428C-8BB0-549A958711EC}" destId="{12D8BC72-7CAD-454A-88F4-6FBB51722DEB}" srcOrd="0" destOrd="0" presId="urn:microsoft.com/office/officeart/2005/8/layout/cycle2"/>
    <dgm:cxn modelId="{678A168E-DDC7-474C-A14E-9815D86111B9}" type="presParOf" srcId="{D1CAD513-13F3-4438-9C80-EAEFE5703260}" destId="{E1957DB3-DA85-4486-918D-7ED02F441524}" srcOrd="8" destOrd="0" presId="urn:microsoft.com/office/officeart/2005/8/layout/cycle2"/>
    <dgm:cxn modelId="{0A82534C-872F-4399-A3D6-7AE6A11FCA89}" type="presParOf" srcId="{D1CAD513-13F3-4438-9C80-EAEFE5703260}" destId="{9FEC480A-95C4-45A9-BFB4-192CF6E987CF}" srcOrd="9" destOrd="0" presId="urn:microsoft.com/office/officeart/2005/8/layout/cycle2"/>
    <dgm:cxn modelId="{6C5DB560-2804-4A3C-9D8F-8F5F5CE09455}" type="presParOf" srcId="{9FEC480A-95C4-45A9-BFB4-192CF6E987CF}" destId="{0B436881-BE13-420A-BA49-B9A6040810D0}"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6389E88-90FB-4B4B-B35E-E1CC27DB4C65}" type="doc">
      <dgm:prSet loTypeId="urn:microsoft.com/office/officeart/2005/8/layout/hProcess9" loCatId="process" qsTypeId="urn:microsoft.com/office/officeart/2005/8/quickstyle/simple1" qsCatId="simple" csTypeId="urn:microsoft.com/office/officeart/2005/8/colors/accent1_2" csCatId="accent1" phldr="1"/>
      <dgm:spPr/>
    </dgm:pt>
    <dgm:pt modelId="{37DB2ABD-95F1-4DBB-AB7F-D153A7CC619D}">
      <dgm:prSet phldrT="[Text]" custT="1"/>
      <dgm:spPr>
        <a:solidFill>
          <a:srgbClr val="7030A0"/>
        </a:solidFill>
      </dgm:spPr>
      <dgm:t>
        <a:bodyPr/>
        <a:lstStyle/>
        <a:p>
          <a:r>
            <a:rPr lang="en-US" sz="1600" b="1" dirty="0" smtClean="0"/>
            <a:t>TOPIC:  Primary Material &amp; Research Question</a:t>
          </a:r>
          <a:endParaRPr lang="en-US" sz="1600" b="1" dirty="0"/>
        </a:p>
      </dgm:t>
    </dgm:pt>
    <dgm:pt modelId="{B5B48F62-9F9D-429B-A209-7CBF9F574096}" type="parTrans" cxnId="{B1263653-89FA-47BB-A471-805C94B45856}">
      <dgm:prSet/>
      <dgm:spPr/>
      <dgm:t>
        <a:bodyPr/>
        <a:lstStyle/>
        <a:p>
          <a:endParaRPr lang="en-US"/>
        </a:p>
      </dgm:t>
    </dgm:pt>
    <dgm:pt modelId="{40819DA7-CBDC-4467-BB73-515A2D57203B}" type="sibTrans" cxnId="{B1263653-89FA-47BB-A471-805C94B45856}">
      <dgm:prSet/>
      <dgm:spPr/>
      <dgm:t>
        <a:bodyPr/>
        <a:lstStyle/>
        <a:p>
          <a:endParaRPr lang="en-US"/>
        </a:p>
      </dgm:t>
    </dgm:pt>
    <dgm:pt modelId="{EB2CF038-CD78-46DC-8791-45EE6678AC76}">
      <dgm:prSet phldrT="[Text]" custT="1"/>
      <dgm:spPr>
        <a:solidFill>
          <a:srgbClr val="7030A0"/>
        </a:solidFill>
      </dgm:spPr>
      <dgm:t>
        <a:bodyPr/>
        <a:lstStyle/>
        <a:p>
          <a:r>
            <a:rPr lang="en-US" sz="1800" b="1" dirty="0" smtClean="0"/>
            <a:t>DATA:  </a:t>
          </a:r>
          <a:r>
            <a:rPr lang="en-US" sz="1600" b="1" dirty="0" smtClean="0"/>
            <a:t>Collecting&amp; </a:t>
          </a:r>
          <a:r>
            <a:rPr lang="en-US" sz="1600" b="1" dirty="0" smtClean="0"/>
            <a:t>Modelling &amp; Describing &amp; Analyzing</a:t>
          </a:r>
          <a:endParaRPr lang="en-US" sz="1600" b="1" dirty="0"/>
        </a:p>
      </dgm:t>
    </dgm:pt>
    <dgm:pt modelId="{362396C9-0C50-48EC-A616-9086C61A84F0}" type="parTrans" cxnId="{3BE032BE-AAAA-4939-B6E6-936F64CFE0FC}">
      <dgm:prSet/>
      <dgm:spPr/>
      <dgm:t>
        <a:bodyPr/>
        <a:lstStyle/>
        <a:p>
          <a:endParaRPr lang="en-US"/>
        </a:p>
      </dgm:t>
    </dgm:pt>
    <dgm:pt modelId="{3D677A52-54A4-4568-B197-E4F0F8D3DDA9}" type="sibTrans" cxnId="{3BE032BE-AAAA-4939-B6E6-936F64CFE0FC}">
      <dgm:prSet/>
      <dgm:spPr/>
      <dgm:t>
        <a:bodyPr/>
        <a:lstStyle/>
        <a:p>
          <a:endParaRPr lang="en-US"/>
        </a:p>
      </dgm:t>
    </dgm:pt>
    <dgm:pt modelId="{23EA388E-A2B9-4274-BDDD-49BD9A13153E}">
      <dgm:prSet phldrT="[Text]" custT="1"/>
      <dgm:spPr>
        <a:solidFill>
          <a:srgbClr val="7030A0"/>
        </a:solidFill>
      </dgm:spPr>
      <dgm:t>
        <a:bodyPr/>
        <a:lstStyle/>
        <a:p>
          <a:r>
            <a:rPr lang="en-US" sz="1600" b="1" dirty="0" smtClean="0"/>
            <a:t>Technologies</a:t>
          </a:r>
          <a:endParaRPr lang="en-US" sz="1600" b="1" dirty="0"/>
        </a:p>
      </dgm:t>
    </dgm:pt>
    <dgm:pt modelId="{CEA64CAE-895B-4904-B176-56966FE4BBC1}" type="parTrans" cxnId="{FDB85EF7-7B30-4827-B49A-054B9274292B}">
      <dgm:prSet/>
      <dgm:spPr/>
      <dgm:t>
        <a:bodyPr/>
        <a:lstStyle/>
        <a:p>
          <a:endParaRPr lang="en-US"/>
        </a:p>
      </dgm:t>
    </dgm:pt>
    <dgm:pt modelId="{0410AC1E-11FD-4139-8B34-B911B423467B}" type="sibTrans" cxnId="{FDB85EF7-7B30-4827-B49A-054B9274292B}">
      <dgm:prSet/>
      <dgm:spPr/>
      <dgm:t>
        <a:bodyPr/>
        <a:lstStyle/>
        <a:p>
          <a:endParaRPr lang="en-US"/>
        </a:p>
      </dgm:t>
    </dgm:pt>
    <dgm:pt modelId="{F3C793CE-DFF5-4F32-9D94-9DCDA5B24AE2}">
      <dgm:prSet phldrT="[Text]" custT="1"/>
      <dgm:spPr>
        <a:solidFill>
          <a:srgbClr val="7030A0"/>
        </a:solidFill>
      </dgm:spPr>
      <dgm:t>
        <a:bodyPr/>
        <a:lstStyle/>
        <a:p>
          <a:r>
            <a:rPr lang="en-US" sz="1400" b="1" dirty="0" smtClean="0"/>
            <a:t>Audience, Presentation, User Experience</a:t>
          </a:r>
          <a:endParaRPr lang="en-US" sz="1400" b="1" dirty="0"/>
        </a:p>
      </dgm:t>
    </dgm:pt>
    <dgm:pt modelId="{45EF77A5-1D79-4EC2-8A09-78C7392F30C5}" type="parTrans" cxnId="{61ACCA4C-083B-48D5-B455-A7FDE8FDE29F}">
      <dgm:prSet/>
      <dgm:spPr/>
      <dgm:t>
        <a:bodyPr/>
        <a:lstStyle/>
        <a:p>
          <a:endParaRPr lang="en-US"/>
        </a:p>
      </dgm:t>
    </dgm:pt>
    <dgm:pt modelId="{F41AFAAF-2541-4B4A-BA72-FC7AFA763A2A}" type="sibTrans" cxnId="{61ACCA4C-083B-48D5-B455-A7FDE8FDE29F}">
      <dgm:prSet/>
      <dgm:spPr/>
      <dgm:t>
        <a:bodyPr/>
        <a:lstStyle/>
        <a:p>
          <a:endParaRPr lang="en-US"/>
        </a:p>
      </dgm:t>
    </dgm:pt>
    <dgm:pt modelId="{3353BCFE-AE4E-44EB-9EED-857AF9B064AC}">
      <dgm:prSet phldrT="[Text]" custT="1"/>
      <dgm:spPr>
        <a:solidFill>
          <a:srgbClr val="7030A0"/>
        </a:solidFill>
      </dgm:spPr>
      <dgm:t>
        <a:bodyPr/>
        <a:lstStyle/>
        <a:p>
          <a:r>
            <a:rPr lang="en-US" sz="1600" b="1" dirty="0" smtClean="0"/>
            <a:t>People and Institutions</a:t>
          </a:r>
          <a:endParaRPr lang="en-US" sz="1600" b="1" dirty="0"/>
        </a:p>
      </dgm:t>
    </dgm:pt>
    <dgm:pt modelId="{66548ACF-4634-4189-AE20-C437F88D593E}" type="parTrans" cxnId="{F08B3063-9670-4C3F-A99C-0626A656D18F}">
      <dgm:prSet/>
      <dgm:spPr/>
      <dgm:t>
        <a:bodyPr/>
        <a:lstStyle/>
        <a:p>
          <a:endParaRPr lang="en-US"/>
        </a:p>
      </dgm:t>
    </dgm:pt>
    <dgm:pt modelId="{FAAC6080-1939-441E-8C42-311838ECAEB1}" type="sibTrans" cxnId="{F08B3063-9670-4C3F-A99C-0626A656D18F}">
      <dgm:prSet/>
      <dgm:spPr/>
      <dgm:t>
        <a:bodyPr/>
        <a:lstStyle/>
        <a:p>
          <a:endParaRPr lang="en-US"/>
        </a:p>
      </dgm:t>
    </dgm:pt>
    <dgm:pt modelId="{8A8D7DD8-F6AD-49A4-ACA7-3C3E7AB8226A}" type="pres">
      <dgm:prSet presAssocID="{D6389E88-90FB-4B4B-B35E-E1CC27DB4C65}" presName="CompostProcess" presStyleCnt="0">
        <dgm:presLayoutVars>
          <dgm:dir/>
          <dgm:resizeHandles val="exact"/>
        </dgm:presLayoutVars>
      </dgm:prSet>
      <dgm:spPr/>
    </dgm:pt>
    <dgm:pt modelId="{A1883F57-04D3-46DF-AA28-FCCFDE00E49C}" type="pres">
      <dgm:prSet presAssocID="{D6389E88-90FB-4B4B-B35E-E1CC27DB4C65}" presName="arrow" presStyleLbl="bgShp" presStyleIdx="0" presStyleCnt="1"/>
      <dgm:spPr/>
    </dgm:pt>
    <dgm:pt modelId="{3F359251-2673-4D9D-975A-164C3ABFC83A}" type="pres">
      <dgm:prSet presAssocID="{D6389E88-90FB-4B4B-B35E-E1CC27DB4C65}" presName="linearProcess" presStyleCnt="0"/>
      <dgm:spPr/>
    </dgm:pt>
    <dgm:pt modelId="{D6A95295-F8ED-406A-9517-81D8EDD3F450}" type="pres">
      <dgm:prSet presAssocID="{37DB2ABD-95F1-4DBB-AB7F-D153A7CC619D}" presName="textNode" presStyleLbl="node1" presStyleIdx="0" presStyleCnt="5">
        <dgm:presLayoutVars>
          <dgm:bulletEnabled val="1"/>
        </dgm:presLayoutVars>
      </dgm:prSet>
      <dgm:spPr/>
      <dgm:t>
        <a:bodyPr/>
        <a:lstStyle/>
        <a:p>
          <a:endParaRPr lang="en-US"/>
        </a:p>
      </dgm:t>
    </dgm:pt>
    <dgm:pt modelId="{AB0E825F-17DE-4835-BADD-50F4AFFA4F60}" type="pres">
      <dgm:prSet presAssocID="{40819DA7-CBDC-4467-BB73-515A2D57203B}" presName="sibTrans" presStyleCnt="0"/>
      <dgm:spPr/>
    </dgm:pt>
    <dgm:pt modelId="{5AFF9C9E-14B6-4AB5-BF9F-931E7DCD6546}" type="pres">
      <dgm:prSet presAssocID="{EB2CF038-CD78-46DC-8791-45EE6678AC76}" presName="textNode" presStyleLbl="node1" presStyleIdx="1" presStyleCnt="5" custScaleX="112778">
        <dgm:presLayoutVars>
          <dgm:bulletEnabled val="1"/>
        </dgm:presLayoutVars>
      </dgm:prSet>
      <dgm:spPr/>
      <dgm:t>
        <a:bodyPr/>
        <a:lstStyle/>
        <a:p>
          <a:endParaRPr lang="en-US"/>
        </a:p>
      </dgm:t>
    </dgm:pt>
    <dgm:pt modelId="{0758A908-7992-447A-A311-38D3A973B5A3}" type="pres">
      <dgm:prSet presAssocID="{3D677A52-54A4-4568-B197-E4F0F8D3DDA9}" presName="sibTrans" presStyleCnt="0"/>
      <dgm:spPr/>
    </dgm:pt>
    <dgm:pt modelId="{61EB1420-37D3-4575-B654-690A9C43F856}" type="pres">
      <dgm:prSet presAssocID="{23EA388E-A2B9-4274-BDDD-49BD9A13153E}" presName="textNode" presStyleLbl="node1" presStyleIdx="2" presStyleCnt="5">
        <dgm:presLayoutVars>
          <dgm:bulletEnabled val="1"/>
        </dgm:presLayoutVars>
      </dgm:prSet>
      <dgm:spPr/>
      <dgm:t>
        <a:bodyPr/>
        <a:lstStyle/>
        <a:p>
          <a:endParaRPr lang="en-US"/>
        </a:p>
      </dgm:t>
    </dgm:pt>
    <dgm:pt modelId="{6AE33978-386E-4D63-9B6D-EF739C97B46F}" type="pres">
      <dgm:prSet presAssocID="{0410AC1E-11FD-4139-8B34-B911B423467B}" presName="sibTrans" presStyleCnt="0"/>
      <dgm:spPr/>
    </dgm:pt>
    <dgm:pt modelId="{151F0FF2-817A-4DF4-81A3-58DDE3F89C3E}" type="pres">
      <dgm:prSet presAssocID="{3353BCFE-AE4E-44EB-9EED-857AF9B064AC}" presName="textNode" presStyleLbl="node1" presStyleIdx="3" presStyleCnt="5">
        <dgm:presLayoutVars>
          <dgm:bulletEnabled val="1"/>
        </dgm:presLayoutVars>
      </dgm:prSet>
      <dgm:spPr/>
      <dgm:t>
        <a:bodyPr/>
        <a:lstStyle/>
        <a:p>
          <a:endParaRPr lang="en-US"/>
        </a:p>
      </dgm:t>
    </dgm:pt>
    <dgm:pt modelId="{04933B4B-AE27-4737-9651-B4B6A44FDB4A}" type="pres">
      <dgm:prSet presAssocID="{FAAC6080-1939-441E-8C42-311838ECAEB1}" presName="sibTrans" presStyleCnt="0"/>
      <dgm:spPr/>
    </dgm:pt>
    <dgm:pt modelId="{0EE2982D-0AD2-42F9-A06F-BBED520AC606}" type="pres">
      <dgm:prSet presAssocID="{F3C793CE-DFF5-4F32-9D94-9DCDA5B24AE2}" presName="textNode" presStyleLbl="node1" presStyleIdx="4" presStyleCnt="5" custScaleX="121851">
        <dgm:presLayoutVars>
          <dgm:bulletEnabled val="1"/>
        </dgm:presLayoutVars>
      </dgm:prSet>
      <dgm:spPr/>
      <dgm:t>
        <a:bodyPr/>
        <a:lstStyle/>
        <a:p>
          <a:endParaRPr lang="en-US"/>
        </a:p>
      </dgm:t>
    </dgm:pt>
  </dgm:ptLst>
  <dgm:cxnLst>
    <dgm:cxn modelId="{B1263653-89FA-47BB-A471-805C94B45856}" srcId="{D6389E88-90FB-4B4B-B35E-E1CC27DB4C65}" destId="{37DB2ABD-95F1-4DBB-AB7F-D153A7CC619D}" srcOrd="0" destOrd="0" parTransId="{B5B48F62-9F9D-429B-A209-7CBF9F574096}" sibTransId="{40819DA7-CBDC-4467-BB73-515A2D57203B}"/>
    <dgm:cxn modelId="{8AB7E897-1080-4652-909F-E7F3A23FCD26}" type="presOf" srcId="{F3C793CE-DFF5-4F32-9D94-9DCDA5B24AE2}" destId="{0EE2982D-0AD2-42F9-A06F-BBED520AC606}" srcOrd="0" destOrd="0" presId="urn:microsoft.com/office/officeart/2005/8/layout/hProcess9"/>
    <dgm:cxn modelId="{D1FDF95D-72FB-4224-AA5C-5EAD5D76E4F6}" type="presOf" srcId="{D6389E88-90FB-4B4B-B35E-E1CC27DB4C65}" destId="{8A8D7DD8-F6AD-49A4-ACA7-3C3E7AB8226A}" srcOrd="0" destOrd="0" presId="urn:microsoft.com/office/officeart/2005/8/layout/hProcess9"/>
    <dgm:cxn modelId="{61ACCA4C-083B-48D5-B455-A7FDE8FDE29F}" srcId="{D6389E88-90FB-4B4B-B35E-E1CC27DB4C65}" destId="{F3C793CE-DFF5-4F32-9D94-9DCDA5B24AE2}" srcOrd="4" destOrd="0" parTransId="{45EF77A5-1D79-4EC2-8A09-78C7392F30C5}" sibTransId="{F41AFAAF-2541-4B4A-BA72-FC7AFA763A2A}"/>
    <dgm:cxn modelId="{F08B3063-9670-4C3F-A99C-0626A656D18F}" srcId="{D6389E88-90FB-4B4B-B35E-E1CC27DB4C65}" destId="{3353BCFE-AE4E-44EB-9EED-857AF9B064AC}" srcOrd="3" destOrd="0" parTransId="{66548ACF-4634-4189-AE20-C437F88D593E}" sibTransId="{FAAC6080-1939-441E-8C42-311838ECAEB1}"/>
    <dgm:cxn modelId="{DD75E83C-5625-4E08-B906-C77E230720EA}" type="presOf" srcId="{EB2CF038-CD78-46DC-8791-45EE6678AC76}" destId="{5AFF9C9E-14B6-4AB5-BF9F-931E7DCD6546}" srcOrd="0" destOrd="0" presId="urn:microsoft.com/office/officeart/2005/8/layout/hProcess9"/>
    <dgm:cxn modelId="{FDB85EF7-7B30-4827-B49A-054B9274292B}" srcId="{D6389E88-90FB-4B4B-B35E-E1CC27DB4C65}" destId="{23EA388E-A2B9-4274-BDDD-49BD9A13153E}" srcOrd="2" destOrd="0" parTransId="{CEA64CAE-895B-4904-B176-56966FE4BBC1}" sibTransId="{0410AC1E-11FD-4139-8B34-B911B423467B}"/>
    <dgm:cxn modelId="{91D862D5-0793-416B-8992-32BF2A5A357C}" type="presOf" srcId="{3353BCFE-AE4E-44EB-9EED-857AF9B064AC}" destId="{151F0FF2-817A-4DF4-81A3-58DDE3F89C3E}" srcOrd="0" destOrd="0" presId="urn:microsoft.com/office/officeart/2005/8/layout/hProcess9"/>
    <dgm:cxn modelId="{97007B97-0743-4066-BA9E-2ABE97298B1E}" type="presOf" srcId="{23EA388E-A2B9-4274-BDDD-49BD9A13153E}" destId="{61EB1420-37D3-4575-B654-690A9C43F856}" srcOrd="0" destOrd="0" presId="urn:microsoft.com/office/officeart/2005/8/layout/hProcess9"/>
    <dgm:cxn modelId="{3BE032BE-AAAA-4939-B6E6-936F64CFE0FC}" srcId="{D6389E88-90FB-4B4B-B35E-E1CC27DB4C65}" destId="{EB2CF038-CD78-46DC-8791-45EE6678AC76}" srcOrd="1" destOrd="0" parTransId="{362396C9-0C50-48EC-A616-9086C61A84F0}" sibTransId="{3D677A52-54A4-4568-B197-E4F0F8D3DDA9}"/>
    <dgm:cxn modelId="{E809AFBF-F070-4C1D-9F9A-DA3C05A4DF77}" type="presOf" srcId="{37DB2ABD-95F1-4DBB-AB7F-D153A7CC619D}" destId="{D6A95295-F8ED-406A-9517-81D8EDD3F450}" srcOrd="0" destOrd="0" presId="urn:microsoft.com/office/officeart/2005/8/layout/hProcess9"/>
    <dgm:cxn modelId="{6916BE3A-6EE4-4D7B-B6A3-B8558ADB2415}" type="presParOf" srcId="{8A8D7DD8-F6AD-49A4-ACA7-3C3E7AB8226A}" destId="{A1883F57-04D3-46DF-AA28-FCCFDE00E49C}" srcOrd="0" destOrd="0" presId="urn:microsoft.com/office/officeart/2005/8/layout/hProcess9"/>
    <dgm:cxn modelId="{05256866-707C-465E-9553-7FB06665B4B1}" type="presParOf" srcId="{8A8D7DD8-F6AD-49A4-ACA7-3C3E7AB8226A}" destId="{3F359251-2673-4D9D-975A-164C3ABFC83A}" srcOrd="1" destOrd="0" presId="urn:microsoft.com/office/officeart/2005/8/layout/hProcess9"/>
    <dgm:cxn modelId="{37A12336-88A7-424A-9B07-33BFA82D2BF4}" type="presParOf" srcId="{3F359251-2673-4D9D-975A-164C3ABFC83A}" destId="{D6A95295-F8ED-406A-9517-81D8EDD3F450}" srcOrd="0" destOrd="0" presId="urn:microsoft.com/office/officeart/2005/8/layout/hProcess9"/>
    <dgm:cxn modelId="{56B38E81-8107-4E7B-B560-8EA78CCA42D2}" type="presParOf" srcId="{3F359251-2673-4D9D-975A-164C3ABFC83A}" destId="{AB0E825F-17DE-4835-BADD-50F4AFFA4F60}" srcOrd="1" destOrd="0" presId="urn:microsoft.com/office/officeart/2005/8/layout/hProcess9"/>
    <dgm:cxn modelId="{2FF8A334-ADC0-40BC-B9E0-8FFC381158C1}" type="presParOf" srcId="{3F359251-2673-4D9D-975A-164C3ABFC83A}" destId="{5AFF9C9E-14B6-4AB5-BF9F-931E7DCD6546}" srcOrd="2" destOrd="0" presId="urn:microsoft.com/office/officeart/2005/8/layout/hProcess9"/>
    <dgm:cxn modelId="{39DDCAB9-143D-4206-92CC-C890E25A7E67}" type="presParOf" srcId="{3F359251-2673-4D9D-975A-164C3ABFC83A}" destId="{0758A908-7992-447A-A311-38D3A973B5A3}" srcOrd="3" destOrd="0" presId="urn:microsoft.com/office/officeart/2005/8/layout/hProcess9"/>
    <dgm:cxn modelId="{637AB132-AC35-4269-A785-CC92A55B8AE7}" type="presParOf" srcId="{3F359251-2673-4D9D-975A-164C3ABFC83A}" destId="{61EB1420-37D3-4575-B654-690A9C43F856}" srcOrd="4" destOrd="0" presId="urn:microsoft.com/office/officeart/2005/8/layout/hProcess9"/>
    <dgm:cxn modelId="{F4EB6D7E-5365-4CC2-8712-CEF3760C1119}" type="presParOf" srcId="{3F359251-2673-4D9D-975A-164C3ABFC83A}" destId="{6AE33978-386E-4D63-9B6D-EF739C97B46F}" srcOrd="5" destOrd="0" presId="urn:microsoft.com/office/officeart/2005/8/layout/hProcess9"/>
    <dgm:cxn modelId="{2C945CF3-AE6C-498D-8F32-B7E1A900A239}" type="presParOf" srcId="{3F359251-2673-4D9D-975A-164C3ABFC83A}" destId="{151F0FF2-817A-4DF4-81A3-58DDE3F89C3E}" srcOrd="6" destOrd="0" presId="urn:microsoft.com/office/officeart/2005/8/layout/hProcess9"/>
    <dgm:cxn modelId="{F77AA692-B3A8-4D3A-B244-684F0E7BCD10}" type="presParOf" srcId="{3F359251-2673-4D9D-975A-164C3ABFC83A}" destId="{04933B4B-AE27-4737-9651-B4B6A44FDB4A}" srcOrd="7" destOrd="0" presId="urn:microsoft.com/office/officeart/2005/8/layout/hProcess9"/>
    <dgm:cxn modelId="{985EBA5F-4514-4207-9685-1622D23B2836}" type="presParOf" srcId="{3F359251-2673-4D9D-975A-164C3ABFC83A}" destId="{0EE2982D-0AD2-42F9-A06F-BBED520AC606}"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83F57-04D3-46DF-AA28-FCCFDE00E49C}">
      <dsp:nvSpPr>
        <dsp:cNvPr id="0" name=""/>
        <dsp:cNvSpPr/>
      </dsp:nvSpPr>
      <dsp:spPr>
        <a:xfrm>
          <a:off x="617219" y="0"/>
          <a:ext cx="6995160" cy="45259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A95295-F8ED-406A-9517-81D8EDD3F450}">
      <dsp:nvSpPr>
        <dsp:cNvPr id="0" name=""/>
        <dsp:cNvSpPr/>
      </dsp:nvSpPr>
      <dsp:spPr>
        <a:xfrm>
          <a:off x="4806" y="1357788"/>
          <a:ext cx="1367045" cy="1810385"/>
        </a:xfrm>
        <a:prstGeom prst="round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TOPIC:  Primary Material &amp; Research Question</a:t>
          </a:r>
          <a:endParaRPr lang="en-US" sz="1600" b="1" kern="1200" dirty="0"/>
        </a:p>
      </dsp:txBody>
      <dsp:txXfrm>
        <a:off x="71540" y="1424522"/>
        <a:ext cx="1233577" cy="1676917"/>
      </dsp:txXfrm>
    </dsp:sp>
    <dsp:sp modelId="{5AFF9C9E-14B6-4AB5-BF9F-931E7DCD6546}">
      <dsp:nvSpPr>
        <dsp:cNvPr id="0" name=""/>
        <dsp:cNvSpPr/>
      </dsp:nvSpPr>
      <dsp:spPr>
        <a:xfrm>
          <a:off x="1599693" y="1357788"/>
          <a:ext cx="1541726" cy="1810385"/>
        </a:xfrm>
        <a:prstGeom prst="round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t>DATA:  </a:t>
          </a:r>
          <a:r>
            <a:rPr lang="en-US" sz="1600" b="1" kern="1200" dirty="0" smtClean="0"/>
            <a:t>Collecting&amp; </a:t>
          </a:r>
          <a:r>
            <a:rPr lang="en-US" sz="1600" b="1" kern="1200" dirty="0" smtClean="0"/>
            <a:t>Modelling &amp; Describing &amp; Analyzing</a:t>
          </a:r>
          <a:endParaRPr lang="en-US" sz="1600" b="1" kern="1200" dirty="0"/>
        </a:p>
      </dsp:txBody>
      <dsp:txXfrm>
        <a:off x="1674954" y="1433049"/>
        <a:ext cx="1391204" cy="1659863"/>
      </dsp:txXfrm>
    </dsp:sp>
    <dsp:sp modelId="{61EB1420-37D3-4575-B654-690A9C43F856}">
      <dsp:nvSpPr>
        <dsp:cNvPr id="0" name=""/>
        <dsp:cNvSpPr/>
      </dsp:nvSpPr>
      <dsp:spPr>
        <a:xfrm>
          <a:off x="3369261" y="1357788"/>
          <a:ext cx="1367045" cy="1810385"/>
        </a:xfrm>
        <a:prstGeom prst="round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Technologies</a:t>
          </a:r>
          <a:endParaRPr lang="en-US" sz="1600" b="1" kern="1200" dirty="0"/>
        </a:p>
      </dsp:txBody>
      <dsp:txXfrm>
        <a:off x="3435995" y="1424522"/>
        <a:ext cx="1233577" cy="1676917"/>
      </dsp:txXfrm>
    </dsp:sp>
    <dsp:sp modelId="{151F0FF2-817A-4DF4-81A3-58DDE3F89C3E}">
      <dsp:nvSpPr>
        <dsp:cNvPr id="0" name=""/>
        <dsp:cNvSpPr/>
      </dsp:nvSpPr>
      <dsp:spPr>
        <a:xfrm>
          <a:off x="4964147" y="1357788"/>
          <a:ext cx="1367045" cy="1810385"/>
        </a:xfrm>
        <a:prstGeom prst="round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People and Institutions</a:t>
          </a:r>
          <a:endParaRPr lang="en-US" sz="1600" b="1" kern="1200" dirty="0"/>
        </a:p>
      </dsp:txBody>
      <dsp:txXfrm>
        <a:off x="5030881" y="1424522"/>
        <a:ext cx="1233577" cy="1676917"/>
      </dsp:txXfrm>
    </dsp:sp>
    <dsp:sp modelId="{0EE2982D-0AD2-42F9-A06F-BBED520AC606}">
      <dsp:nvSpPr>
        <dsp:cNvPr id="0" name=""/>
        <dsp:cNvSpPr/>
      </dsp:nvSpPr>
      <dsp:spPr>
        <a:xfrm>
          <a:off x="6559034" y="1357788"/>
          <a:ext cx="1665759" cy="1810385"/>
        </a:xfrm>
        <a:prstGeom prst="round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t>Audience, Presentation, User Experience</a:t>
          </a:r>
          <a:endParaRPr lang="en-US" sz="1400" b="1" kern="1200" dirty="0"/>
        </a:p>
      </dsp:txBody>
      <dsp:txXfrm>
        <a:off x="6640350" y="1439104"/>
        <a:ext cx="1503127" cy="16477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0C5E9F-A41D-4C49-8FEF-1F3FAB4085AA}">
      <dsp:nvSpPr>
        <dsp:cNvPr id="0" name=""/>
        <dsp:cNvSpPr/>
      </dsp:nvSpPr>
      <dsp:spPr>
        <a:xfrm>
          <a:off x="6345528" y="5906890"/>
          <a:ext cx="286154" cy="91440"/>
        </a:xfrm>
        <a:custGeom>
          <a:avLst/>
          <a:gdLst/>
          <a:ahLst/>
          <a:cxnLst/>
          <a:rect l="0" t="0" r="0" b="0"/>
          <a:pathLst>
            <a:path>
              <a:moveTo>
                <a:pt x="0" y="45720"/>
              </a:moveTo>
              <a:lnTo>
                <a:pt x="286154"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849B81-C0B8-455A-846A-33FC8DEC3B21}">
      <dsp:nvSpPr>
        <dsp:cNvPr id="0" name=""/>
        <dsp:cNvSpPr/>
      </dsp:nvSpPr>
      <dsp:spPr>
        <a:xfrm>
          <a:off x="4538033" y="5029762"/>
          <a:ext cx="286154" cy="922848"/>
        </a:xfrm>
        <a:custGeom>
          <a:avLst/>
          <a:gdLst/>
          <a:ahLst/>
          <a:cxnLst/>
          <a:rect l="0" t="0" r="0" b="0"/>
          <a:pathLst>
            <a:path>
              <a:moveTo>
                <a:pt x="0" y="0"/>
              </a:moveTo>
              <a:lnTo>
                <a:pt x="143077" y="0"/>
              </a:lnTo>
              <a:lnTo>
                <a:pt x="143077" y="922848"/>
              </a:lnTo>
              <a:lnTo>
                <a:pt x="286154" y="92284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141549-8F6E-4F29-A1F2-BD7982E54B8A}">
      <dsp:nvSpPr>
        <dsp:cNvPr id="0" name=""/>
        <dsp:cNvSpPr/>
      </dsp:nvSpPr>
      <dsp:spPr>
        <a:xfrm>
          <a:off x="6345528" y="5029762"/>
          <a:ext cx="286154" cy="307616"/>
        </a:xfrm>
        <a:custGeom>
          <a:avLst/>
          <a:gdLst/>
          <a:ahLst/>
          <a:cxnLst/>
          <a:rect l="0" t="0" r="0" b="0"/>
          <a:pathLst>
            <a:path>
              <a:moveTo>
                <a:pt x="0" y="0"/>
              </a:moveTo>
              <a:lnTo>
                <a:pt x="143077" y="0"/>
              </a:lnTo>
              <a:lnTo>
                <a:pt x="143077" y="307616"/>
              </a:lnTo>
              <a:lnTo>
                <a:pt x="286154" y="3076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E840D9-709E-4ADE-A881-67F51792AF7A}">
      <dsp:nvSpPr>
        <dsp:cNvPr id="0" name=""/>
        <dsp:cNvSpPr/>
      </dsp:nvSpPr>
      <dsp:spPr>
        <a:xfrm>
          <a:off x="6345528" y="4722146"/>
          <a:ext cx="286154" cy="307616"/>
        </a:xfrm>
        <a:custGeom>
          <a:avLst/>
          <a:gdLst/>
          <a:ahLst/>
          <a:cxnLst/>
          <a:rect l="0" t="0" r="0" b="0"/>
          <a:pathLst>
            <a:path>
              <a:moveTo>
                <a:pt x="0" y="307616"/>
              </a:moveTo>
              <a:lnTo>
                <a:pt x="143077" y="307616"/>
              </a:lnTo>
              <a:lnTo>
                <a:pt x="143077" y="0"/>
              </a:lnTo>
              <a:lnTo>
                <a:pt x="286154"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D1AA54-77D1-4ECC-9A99-9870098140D2}">
      <dsp:nvSpPr>
        <dsp:cNvPr id="0" name=""/>
        <dsp:cNvSpPr/>
      </dsp:nvSpPr>
      <dsp:spPr>
        <a:xfrm>
          <a:off x="4538033" y="4984042"/>
          <a:ext cx="286154" cy="91440"/>
        </a:xfrm>
        <a:custGeom>
          <a:avLst/>
          <a:gdLst/>
          <a:ahLst/>
          <a:cxnLst/>
          <a:rect l="0" t="0" r="0" b="0"/>
          <a:pathLst>
            <a:path>
              <a:moveTo>
                <a:pt x="0" y="45720"/>
              </a:moveTo>
              <a:lnTo>
                <a:pt x="286154"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8C3531-C430-4747-964C-53CA44D84FE9}">
      <dsp:nvSpPr>
        <dsp:cNvPr id="0" name=""/>
        <dsp:cNvSpPr/>
      </dsp:nvSpPr>
      <dsp:spPr>
        <a:xfrm>
          <a:off x="6345528" y="4061194"/>
          <a:ext cx="286154" cy="91440"/>
        </a:xfrm>
        <a:custGeom>
          <a:avLst/>
          <a:gdLst/>
          <a:ahLst/>
          <a:cxnLst/>
          <a:rect l="0" t="0" r="0" b="0"/>
          <a:pathLst>
            <a:path>
              <a:moveTo>
                <a:pt x="0" y="45720"/>
              </a:moveTo>
              <a:lnTo>
                <a:pt x="286154"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A5D5FB-5439-46E3-8694-EADF6A672F05}">
      <dsp:nvSpPr>
        <dsp:cNvPr id="0" name=""/>
        <dsp:cNvSpPr/>
      </dsp:nvSpPr>
      <dsp:spPr>
        <a:xfrm>
          <a:off x="4538033" y="4106914"/>
          <a:ext cx="286154" cy="922848"/>
        </a:xfrm>
        <a:custGeom>
          <a:avLst/>
          <a:gdLst/>
          <a:ahLst/>
          <a:cxnLst/>
          <a:rect l="0" t="0" r="0" b="0"/>
          <a:pathLst>
            <a:path>
              <a:moveTo>
                <a:pt x="0" y="922848"/>
              </a:moveTo>
              <a:lnTo>
                <a:pt x="143077" y="922848"/>
              </a:lnTo>
              <a:lnTo>
                <a:pt x="143077" y="0"/>
              </a:lnTo>
              <a:lnTo>
                <a:pt x="286154"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01E31A-A8E7-4C35-9539-725B9F66F8D8}">
      <dsp:nvSpPr>
        <dsp:cNvPr id="0" name=""/>
        <dsp:cNvSpPr/>
      </dsp:nvSpPr>
      <dsp:spPr>
        <a:xfrm>
          <a:off x="2730539" y="3337874"/>
          <a:ext cx="286154" cy="1691888"/>
        </a:xfrm>
        <a:custGeom>
          <a:avLst/>
          <a:gdLst/>
          <a:ahLst/>
          <a:cxnLst/>
          <a:rect l="0" t="0" r="0" b="0"/>
          <a:pathLst>
            <a:path>
              <a:moveTo>
                <a:pt x="0" y="0"/>
              </a:moveTo>
              <a:lnTo>
                <a:pt x="143077" y="0"/>
              </a:lnTo>
              <a:lnTo>
                <a:pt x="143077" y="1691888"/>
              </a:lnTo>
              <a:lnTo>
                <a:pt x="286154" y="16918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EFC896-CD99-4951-9884-BF8D0911D6F1}">
      <dsp:nvSpPr>
        <dsp:cNvPr id="0" name=""/>
        <dsp:cNvSpPr/>
      </dsp:nvSpPr>
      <dsp:spPr>
        <a:xfrm>
          <a:off x="4538033" y="2876450"/>
          <a:ext cx="286154" cy="615232"/>
        </a:xfrm>
        <a:custGeom>
          <a:avLst/>
          <a:gdLst/>
          <a:ahLst/>
          <a:cxnLst/>
          <a:rect l="0" t="0" r="0" b="0"/>
          <a:pathLst>
            <a:path>
              <a:moveTo>
                <a:pt x="0" y="0"/>
              </a:moveTo>
              <a:lnTo>
                <a:pt x="143077" y="0"/>
              </a:lnTo>
              <a:lnTo>
                <a:pt x="143077" y="615232"/>
              </a:lnTo>
              <a:lnTo>
                <a:pt x="286154" y="6152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4D64AC-0608-40CD-8C9B-2B6171F491CD}">
      <dsp:nvSpPr>
        <dsp:cNvPr id="0" name=""/>
        <dsp:cNvSpPr/>
      </dsp:nvSpPr>
      <dsp:spPr>
        <a:xfrm>
          <a:off x="6345528" y="2876450"/>
          <a:ext cx="286154" cy="307616"/>
        </a:xfrm>
        <a:custGeom>
          <a:avLst/>
          <a:gdLst/>
          <a:ahLst/>
          <a:cxnLst/>
          <a:rect l="0" t="0" r="0" b="0"/>
          <a:pathLst>
            <a:path>
              <a:moveTo>
                <a:pt x="0" y="0"/>
              </a:moveTo>
              <a:lnTo>
                <a:pt x="143077" y="0"/>
              </a:lnTo>
              <a:lnTo>
                <a:pt x="143077" y="307616"/>
              </a:lnTo>
              <a:lnTo>
                <a:pt x="286154" y="3076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AFAFAD-DAC6-4BFA-8E2E-B570661F78AF}">
      <dsp:nvSpPr>
        <dsp:cNvPr id="0" name=""/>
        <dsp:cNvSpPr/>
      </dsp:nvSpPr>
      <dsp:spPr>
        <a:xfrm>
          <a:off x="6345528" y="2568834"/>
          <a:ext cx="286154" cy="307616"/>
        </a:xfrm>
        <a:custGeom>
          <a:avLst/>
          <a:gdLst/>
          <a:ahLst/>
          <a:cxnLst/>
          <a:rect l="0" t="0" r="0" b="0"/>
          <a:pathLst>
            <a:path>
              <a:moveTo>
                <a:pt x="0" y="307616"/>
              </a:moveTo>
              <a:lnTo>
                <a:pt x="143077" y="307616"/>
              </a:lnTo>
              <a:lnTo>
                <a:pt x="143077" y="0"/>
              </a:lnTo>
              <a:lnTo>
                <a:pt x="286154"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7870CD-EA9D-40B7-89A7-63090F295F5F}">
      <dsp:nvSpPr>
        <dsp:cNvPr id="0" name=""/>
        <dsp:cNvSpPr/>
      </dsp:nvSpPr>
      <dsp:spPr>
        <a:xfrm>
          <a:off x="4538033" y="2830730"/>
          <a:ext cx="286154" cy="91440"/>
        </a:xfrm>
        <a:custGeom>
          <a:avLst/>
          <a:gdLst/>
          <a:ahLst/>
          <a:cxnLst/>
          <a:rect l="0" t="0" r="0" b="0"/>
          <a:pathLst>
            <a:path>
              <a:moveTo>
                <a:pt x="0" y="45720"/>
              </a:moveTo>
              <a:lnTo>
                <a:pt x="286154"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91D0A9-8527-4467-8C41-365B2E7953E7}">
      <dsp:nvSpPr>
        <dsp:cNvPr id="0" name=""/>
        <dsp:cNvSpPr/>
      </dsp:nvSpPr>
      <dsp:spPr>
        <a:xfrm>
          <a:off x="4538033" y="2261218"/>
          <a:ext cx="286154" cy="615232"/>
        </a:xfrm>
        <a:custGeom>
          <a:avLst/>
          <a:gdLst/>
          <a:ahLst/>
          <a:cxnLst/>
          <a:rect l="0" t="0" r="0" b="0"/>
          <a:pathLst>
            <a:path>
              <a:moveTo>
                <a:pt x="0" y="615232"/>
              </a:moveTo>
              <a:lnTo>
                <a:pt x="143077" y="615232"/>
              </a:lnTo>
              <a:lnTo>
                <a:pt x="143077" y="0"/>
              </a:lnTo>
              <a:lnTo>
                <a:pt x="286154"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5E2012-D46F-4118-9B5A-7E3AC521A265}">
      <dsp:nvSpPr>
        <dsp:cNvPr id="0" name=""/>
        <dsp:cNvSpPr/>
      </dsp:nvSpPr>
      <dsp:spPr>
        <a:xfrm>
          <a:off x="2730539" y="2876450"/>
          <a:ext cx="286154" cy="461424"/>
        </a:xfrm>
        <a:custGeom>
          <a:avLst/>
          <a:gdLst/>
          <a:ahLst/>
          <a:cxnLst/>
          <a:rect l="0" t="0" r="0" b="0"/>
          <a:pathLst>
            <a:path>
              <a:moveTo>
                <a:pt x="0" y="461424"/>
              </a:moveTo>
              <a:lnTo>
                <a:pt x="143077" y="461424"/>
              </a:lnTo>
              <a:lnTo>
                <a:pt x="143077" y="0"/>
              </a:lnTo>
              <a:lnTo>
                <a:pt x="286154"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76F974-B7BD-4410-AD37-5148084DB234}">
      <dsp:nvSpPr>
        <dsp:cNvPr id="0" name=""/>
        <dsp:cNvSpPr/>
      </dsp:nvSpPr>
      <dsp:spPr>
        <a:xfrm>
          <a:off x="4538033" y="1600266"/>
          <a:ext cx="286154" cy="91440"/>
        </a:xfrm>
        <a:custGeom>
          <a:avLst/>
          <a:gdLst/>
          <a:ahLst/>
          <a:cxnLst/>
          <a:rect l="0" t="0" r="0" b="0"/>
          <a:pathLst>
            <a:path>
              <a:moveTo>
                <a:pt x="0" y="45720"/>
              </a:moveTo>
              <a:lnTo>
                <a:pt x="286154"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571544-5E15-411A-900B-0F32BCEAEFF5}">
      <dsp:nvSpPr>
        <dsp:cNvPr id="0" name=""/>
        <dsp:cNvSpPr/>
      </dsp:nvSpPr>
      <dsp:spPr>
        <a:xfrm>
          <a:off x="2730539" y="1645986"/>
          <a:ext cx="286154" cy="1691888"/>
        </a:xfrm>
        <a:custGeom>
          <a:avLst/>
          <a:gdLst/>
          <a:ahLst/>
          <a:cxnLst/>
          <a:rect l="0" t="0" r="0" b="0"/>
          <a:pathLst>
            <a:path>
              <a:moveTo>
                <a:pt x="0" y="1691888"/>
              </a:moveTo>
              <a:lnTo>
                <a:pt x="143077" y="1691888"/>
              </a:lnTo>
              <a:lnTo>
                <a:pt x="143077" y="0"/>
              </a:lnTo>
              <a:lnTo>
                <a:pt x="286154"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5C35D7-3FD0-4481-BE04-21F191CDD24A}">
      <dsp:nvSpPr>
        <dsp:cNvPr id="0" name=""/>
        <dsp:cNvSpPr/>
      </dsp:nvSpPr>
      <dsp:spPr>
        <a:xfrm>
          <a:off x="1357913" y="2017324"/>
          <a:ext cx="286154" cy="1320550"/>
        </a:xfrm>
        <a:custGeom>
          <a:avLst/>
          <a:gdLst/>
          <a:ahLst/>
          <a:cxnLst/>
          <a:rect l="0" t="0" r="0" b="0"/>
          <a:pathLst>
            <a:path>
              <a:moveTo>
                <a:pt x="0" y="0"/>
              </a:moveTo>
              <a:lnTo>
                <a:pt x="143077" y="0"/>
              </a:lnTo>
              <a:lnTo>
                <a:pt x="143077" y="1320550"/>
              </a:lnTo>
              <a:lnTo>
                <a:pt x="286154" y="132055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AD08EE-6F60-46BD-97EA-9042CA98BFDB}">
      <dsp:nvSpPr>
        <dsp:cNvPr id="0" name=""/>
        <dsp:cNvSpPr/>
      </dsp:nvSpPr>
      <dsp:spPr>
        <a:xfrm>
          <a:off x="2628382" y="625171"/>
          <a:ext cx="286154" cy="307616"/>
        </a:xfrm>
        <a:custGeom>
          <a:avLst/>
          <a:gdLst/>
          <a:ahLst/>
          <a:cxnLst/>
          <a:rect l="0" t="0" r="0" b="0"/>
          <a:pathLst>
            <a:path>
              <a:moveTo>
                <a:pt x="0" y="0"/>
              </a:moveTo>
              <a:lnTo>
                <a:pt x="143077" y="0"/>
              </a:lnTo>
              <a:lnTo>
                <a:pt x="143077" y="307616"/>
              </a:lnTo>
              <a:lnTo>
                <a:pt x="286154" y="3076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5F33F6-5477-48DD-BBE4-99C94D3DA940}">
      <dsp:nvSpPr>
        <dsp:cNvPr id="0" name=""/>
        <dsp:cNvSpPr/>
      </dsp:nvSpPr>
      <dsp:spPr>
        <a:xfrm>
          <a:off x="2628382" y="219589"/>
          <a:ext cx="286154" cy="405582"/>
        </a:xfrm>
        <a:custGeom>
          <a:avLst/>
          <a:gdLst/>
          <a:ahLst/>
          <a:cxnLst/>
          <a:rect l="0" t="0" r="0" b="0"/>
          <a:pathLst>
            <a:path>
              <a:moveTo>
                <a:pt x="0" y="405582"/>
              </a:moveTo>
              <a:lnTo>
                <a:pt x="143077" y="405582"/>
              </a:lnTo>
              <a:lnTo>
                <a:pt x="143077" y="0"/>
              </a:lnTo>
              <a:lnTo>
                <a:pt x="286154"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4EFEDB-6A47-498C-88B3-762B1B683B44}">
      <dsp:nvSpPr>
        <dsp:cNvPr id="0" name=""/>
        <dsp:cNvSpPr/>
      </dsp:nvSpPr>
      <dsp:spPr>
        <a:xfrm>
          <a:off x="1357913" y="625171"/>
          <a:ext cx="286154" cy="1392152"/>
        </a:xfrm>
        <a:custGeom>
          <a:avLst/>
          <a:gdLst/>
          <a:ahLst/>
          <a:cxnLst/>
          <a:rect l="0" t="0" r="0" b="0"/>
          <a:pathLst>
            <a:path>
              <a:moveTo>
                <a:pt x="0" y="1392152"/>
              </a:moveTo>
              <a:lnTo>
                <a:pt x="143077" y="1392152"/>
              </a:lnTo>
              <a:lnTo>
                <a:pt x="143077" y="0"/>
              </a:lnTo>
              <a:lnTo>
                <a:pt x="286154"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96836C-EDDD-45D2-A29B-0079B5148AAE}">
      <dsp:nvSpPr>
        <dsp:cNvPr id="0" name=""/>
        <dsp:cNvSpPr/>
      </dsp:nvSpPr>
      <dsp:spPr>
        <a:xfrm>
          <a:off x="124473" y="1291543"/>
          <a:ext cx="1233440" cy="145156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CA" sz="1400" kern="1200" dirty="0" smtClean="0"/>
            <a:t>What is your project?</a:t>
          </a:r>
          <a:endParaRPr lang="en-CA" sz="1400" kern="1200" dirty="0"/>
        </a:p>
      </dsp:txBody>
      <dsp:txXfrm>
        <a:off x="124473" y="1291543"/>
        <a:ext cx="1233440" cy="1451562"/>
      </dsp:txXfrm>
    </dsp:sp>
    <dsp:sp modelId="{72ECE4ED-71B5-4D43-B50F-637429FF9AFE}">
      <dsp:nvSpPr>
        <dsp:cNvPr id="0" name=""/>
        <dsp:cNvSpPr/>
      </dsp:nvSpPr>
      <dsp:spPr>
        <a:xfrm>
          <a:off x="1644068" y="214018"/>
          <a:ext cx="984314" cy="82230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CA" sz="1400" kern="1200" dirty="0" smtClean="0"/>
            <a:t>Transcribing, Editing, Collating</a:t>
          </a:r>
          <a:endParaRPr lang="en-CA" sz="1400" kern="1200" dirty="0"/>
        </a:p>
      </dsp:txBody>
      <dsp:txXfrm>
        <a:off x="1644068" y="214018"/>
        <a:ext cx="984314" cy="822307"/>
      </dsp:txXfrm>
    </dsp:sp>
    <dsp:sp modelId="{8AC037DA-8527-42E0-9E0D-B0A49A6B1115}">
      <dsp:nvSpPr>
        <dsp:cNvPr id="0" name=""/>
        <dsp:cNvSpPr/>
      </dsp:nvSpPr>
      <dsp:spPr>
        <a:xfrm>
          <a:off x="2914536" y="1396"/>
          <a:ext cx="4149711" cy="4363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CA" sz="1400" kern="1200" dirty="0" smtClean="0"/>
            <a:t>TEI P5 (XML) &amp; XSLT</a:t>
          </a:r>
          <a:endParaRPr lang="en-CA" sz="1400" kern="1200" dirty="0"/>
        </a:p>
      </dsp:txBody>
      <dsp:txXfrm>
        <a:off x="2914536" y="1396"/>
        <a:ext cx="4149711" cy="436385"/>
      </dsp:txXfrm>
    </dsp:sp>
    <dsp:sp modelId="{E7C87ECE-11DE-44C2-BC31-F9396A0A68AC}">
      <dsp:nvSpPr>
        <dsp:cNvPr id="0" name=""/>
        <dsp:cNvSpPr/>
      </dsp:nvSpPr>
      <dsp:spPr>
        <a:xfrm>
          <a:off x="2914536" y="616628"/>
          <a:ext cx="5393281" cy="63231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CA" sz="1400" kern="1200" baseline="0" dirty="0" smtClean="0"/>
            <a:t>T-Pen; </a:t>
          </a:r>
          <a:r>
            <a:rPr lang="en-CA" sz="1400" kern="1200" baseline="0" dirty="0" err="1" smtClean="0"/>
            <a:t>Tradamus</a:t>
          </a:r>
          <a:r>
            <a:rPr lang="en-CA" sz="1400" kern="1200" baseline="0" dirty="0" smtClean="0"/>
            <a:t>; Manuscript Viewing Tools </a:t>
          </a:r>
          <a:r>
            <a:rPr lang="en-CA" sz="1400" kern="1200" baseline="0" dirty="0" smtClean="0"/>
            <a:t>(</a:t>
          </a:r>
          <a:r>
            <a:rPr lang="en-CA" sz="1400" kern="1200" baseline="0" dirty="0" err="1" smtClean="0"/>
            <a:t>Mirador</a:t>
          </a:r>
          <a:r>
            <a:rPr lang="en-CA" sz="1400" kern="1200" baseline="0" dirty="0" smtClean="0"/>
            <a:t>); </a:t>
          </a:r>
          <a:r>
            <a:rPr lang="en-CA" sz="1400" kern="1200" baseline="0" dirty="0" err="1" smtClean="0"/>
            <a:t>Viscoll</a:t>
          </a:r>
          <a:endParaRPr lang="en-CA" sz="1400" kern="1200" baseline="0" dirty="0" smtClean="0"/>
        </a:p>
      </dsp:txBody>
      <dsp:txXfrm>
        <a:off x="2914536" y="616628"/>
        <a:ext cx="5393281" cy="632318"/>
      </dsp:txXfrm>
    </dsp:sp>
    <dsp:sp modelId="{B424E8BE-5C56-47EF-AE26-5203C0BCB981}">
      <dsp:nvSpPr>
        <dsp:cNvPr id="0" name=""/>
        <dsp:cNvSpPr/>
      </dsp:nvSpPr>
      <dsp:spPr>
        <a:xfrm>
          <a:off x="1644068" y="2855118"/>
          <a:ext cx="1086471" cy="9655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CA" sz="1400" kern="1200" dirty="0" smtClean="0"/>
            <a:t>Discovering, Cataloguing, Representing</a:t>
          </a:r>
          <a:endParaRPr lang="en-CA" sz="1400" kern="1200" dirty="0"/>
        </a:p>
      </dsp:txBody>
      <dsp:txXfrm>
        <a:off x="1644068" y="2855118"/>
        <a:ext cx="1086471" cy="965511"/>
      </dsp:txXfrm>
    </dsp:sp>
    <dsp:sp modelId="{432642D0-886E-487F-AB75-629FC57E6645}">
      <dsp:nvSpPr>
        <dsp:cNvPr id="0" name=""/>
        <dsp:cNvSpPr/>
      </dsp:nvSpPr>
      <dsp:spPr>
        <a:xfrm>
          <a:off x="3016693" y="1427793"/>
          <a:ext cx="1521340" cy="4363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CA" sz="1400" kern="1200" dirty="0" smtClean="0"/>
            <a:t>Exhibit</a:t>
          </a:r>
          <a:endParaRPr lang="en-CA" sz="1400" kern="1200" dirty="0"/>
        </a:p>
      </dsp:txBody>
      <dsp:txXfrm>
        <a:off x="3016693" y="1427793"/>
        <a:ext cx="1521340" cy="436385"/>
      </dsp:txXfrm>
    </dsp:sp>
    <dsp:sp modelId="{1E9E1E67-92F6-45C4-9E17-8AAC5FCC054C}">
      <dsp:nvSpPr>
        <dsp:cNvPr id="0" name=""/>
        <dsp:cNvSpPr/>
      </dsp:nvSpPr>
      <dsp:spPr>
        <a:xfrm>
          <a:off x="4824188" y="1427793"/>
          <a:ext cx="1521340" cy="4363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CA" sz="1400" kern="1200" dirty="0" err="1" smtClean="0"/>
            <a:t>Omeka</a:t>
          </a:r>
          <a:endParaRPr lang="en-CA" sz="1400" kern="1200" dirty="0"/>
        </a:p>
      </dsp:txBody>
      <dsp:txXfrm>
        <a:off x="4824188" y="1427793"/>
        <a:ext cx="1521340" cy="436385"/>
      </dsp:txXfrm>
    </dsp:sp>
    <dsp:sp modelId="{92BCA6EE-0A04-4199-886A-D50285AEE1A2}">
      <dsp:nvSpPr>
        <dsp:cNvPr id="0" name=""/>
        <dsp:cNvSpPr/>
      </dsp:nvSpPr>
      <dsp:spPr>
        <a:xfrm>
          <a:off x="3016693" y="2658257"/>
          <a:ext cx="1521340" cy="4363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CA" sz="1400" kern="1200" dirty="0" smtClean="0"/>
            <a:t>Database</a:t>
          </a:r>
        </a:p>
      </dsp:txBody>
      <dsp:txXfrm>
        <a:off x="3016693" y="2658257"/>
        <a:ext cx="1521340" cy="436385"/>
      </dsp:txXfrm>
    </dsp:sp>
    <dsp:sp modelId="{C0FDD7B5-04BA-467C-A007-469FBE4882E6}">
      <dsp:nvSpPr>
        <dsp:cNvPr id="0" name=""/>
        <dsp:cNvSpPr/>
      </dsp:nvSpPr>
      <dsp:spPr>
        <a:xfrm>
          <a:off x="4824188" y="2043025"/>
          <a:ext cx="1521340" cy="4363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CA" sz="1400" kern="1200" dirty="0" smtClean="0"/>
            <a:t>.csv (Excel)</a:t>
          </a:r>
          <a:endParaRPr lang="en-CA" sz="1400" kern="1200" dirty="0"/>
        </a:p>
      </dsp:txBody>
      <dsp:txXfrm>
        <a:off x="4824188" y="2043025"/>
        <a:ext cx="1521340" cy="436385"/>
      </dsp:txXfrm>
    </dsp:sp>
    <dsp:sp modelId="{6AE01620-27B1-45AD-A281-607FB2FA7DCA}">
      <dsp:nvSpPr>
        <dsp:cNvPr id="0" name=""/>
        <dsp:cNvSpPr/>
      </dsp:nvSpPr>
      <dsp:spPr>
        <a:xfrm>
          <a:off x="4824188" y="2658257"/>
          <a:ext cx="1521340" cy="4363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CA" sz="1400" kern="1200" dirty="0" smtClean="0"/>
            <a:t>SQL</a:t>
          </a:r>
          <a:endParaRPr lang="en-CA" sz="1400" kern="1200" dirty="0"/>
        </a:p>
      </dsp:txBody>
      <dsp:txXfrm>
        <a:off x="4824188" y="2658257"/>
        <a:ext cx="1521340" cy="436385"/>
      </dsp:txXfrm>
    </dsp:sp>
    <dsp:sp modelId="{F24F38D5-F8F3-43A1-ACF9-002A25A454C7}">
      <dsp:nvSpPr>
        <dsp:cNvPr id="0" name=""/>
        <dsp:cNvSpPr/>
      </dsp:nvSpPr>
      <dsp:spPr>
        <a:xfrm>
          <a:off x="6631682" y="2350641"/>
          <a:ext cx="1521340" cy="4363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CA" sz="1400" kern="1200" dirty="0" smtClean="0"/>
            <a:t>MS Access</a:t>
          </a:r>
          <a:endParaRPr lang="en-CA" sz="1400" kern="1200" dirty="0"/>
        </a:p>
      </dsp:txBody>
      <dsp:txXfrm>
        <a:off x="6631682" y="2350641"/>
        <a:ext cx="1521340" cy="436385"/>
      </dsp:txXfrm>
    </dsp:sp>
    <dsp:sp modelId="{7B601500-3E84-448B-ABA7-32038CA69C73}">
      <dsp:nvSpPr>
        <dsp:cNvPr id="0" name=""/>
        <dsp:cNvSpPr/>
      </dsp:nvSpPr>
      <dsp:spPr>
        <a:xfrm>
          <a:off x="6631682" y="2965873"/>
          <a:ext cx="1521340" cy="4363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CA" sz="1400" kern="1200" dirty="0" err="1" smtClean="0"/>
            <a:t>Filemaker</a:t>
          </a:r>
          <a:r>
            <a:rPr lang="en-CA" sz="1400" kern="1200" dirty="0" smtClean="0"/>
            <a:t> Pro</a:t>
          </a:r>
          <a:endParaRPr lang="en-CA" sz="1400" kern="1200" dirty="0"/>
        </a:p>
      </dsp:txBody>
      <dsp:txXfrm>
        <a:off x="6631682" y="2965873"/>
        <a:ext cx="1521340" cy="436385"/>
      </dsp:txXfrm>
    </dsp:sp>
    <dsp:sp modelId="{F2B37983-7F73-4FCE-95A4-8C7940133DBF}">
      <dsp:nvSpPr>
        <dsp:cNvPr id="0" name=""/>
        <dsp:cNvSpPr/>
      </dsp:nvSpPr>
      <dsp:spPr>
        <a:xfrm>
          <a:off x="4824188" y="3273489"/>
          <a:ext cx="1521340" cy="4363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CA" sz="1400" kern="1200" dirty="0" smtClean="0"/>
            <a:t>Drupal</a:t>
          </a:r>
          <a:endParaRPr lang="en-CA" sz="1400" kern="1200" dirty="0"/>
        </a:p>
      </dsp:txBody>
      <dsp:txXfrm>
        <a:off x="4824188" y="3273489"/>
        <a:ext cx="1521340" cy="436385"/>
      </dsp:txXfrm>
    </dsp:sp>
    <dsp:sp modelId="{65D7B6EA-AE60-4781-87DE-F405B3D79AD3}">
      <dsp:nvSpPr>
        <dsp:cNvPr id="0" name=""/>
        <dsp:cNvSpPr/>
      </dsp:nvSpPr>
      <dsp:spPr>
        <a:xfrm>
          <a:off x="3016693" y="4811569"/>
          <a:ext cx="1521340" cy="4363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CA" sz="1400" kern="1200" dirty="0" smtClean="0"/>
            <a:t>Visualization</a:t>
          </a:r>
          <a:endParaRPr lang="en-CA" sz="1400" kern="1200" dirty="0"/>
        </a:p>
      </dsp:txBody>
      <dsp:txXfrm>
        <a:off x="3016693" y="4811569"/>
        <a:ext cx="1521340" cy="436385"/>
      </dsp:txXfrm>
    </dsp:sp>
    <dsp:sp modelId="{9655863B-0F21-4CCA-8380-534AFB02DCDF}">
      <dsp:nvSpPr>
        <dsp:cNvPr id="0" name=""/>
        <dsp:cNvSpPr/>
      </dsp:nvSpPr>
      <dsp:spPr>
        <a:xfrm>
          <a:off x="4824188" y="3888721"/>
          <a:ext cx="1521340" cy="4363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CA" sz="1400" kern="1200" dirty="0" smtClean="0"/>
            <a:t>Network</a:t>
          </a:r>
          <a:endParaRPr lang="en-CA" sz="1400" kern="1200" dirty="0"/>
        </a:p>
      </dsp:txBody>
      <dsp:txXfrm>
        <a:off x="4824188" y="3888721"/>
        <a:ext cx="1521340" cy="436385"/>
      </dsp:txXfrm>
    </dsp:sp>
    <dsp:sp modelId="{29C8BCDC-7EEC-4F71-A486-8CABF1CF3274}">
      <dsp:nvSpPr>
        <dsp:cNvPr id="0" name=""/>
        <dsp:cNvSpPr/>
      </dsp:nvSpPr>
      <dsp:spPr>
        <a:xfrm>
          <a:off x="6631682" y="3888721"/>
          <a:ext cx="1521340" cy="4363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CA" sz="1400" kern="1200" dirty="0" err="1" smtClean="0"/>
            <a:t>Gephi</a:t>
          </a:r>
          <a:r>
            <a:rPr lang="en-CA" sz="1400" kern="1200" dirty="0" smtClean="0"/>
            <a:t>, Cytoscape, Palladio</a:t>
          </a:r>
          <a:endParaRPr lang="en-CA" sz="1400" kern="1200" dirty="0"/>
        </a:p>
      </dsp:txBody>
      <dsp:txXfrm>
        <a:off x="6631682" y="3888721"/>
        <a:ext cx="1521340" cy="436385"/>
      </dsp:txXfrm>
    </dsp:sp>
    <dsp:sp modelId="{4BF59677-EA21-470E-8F1A-E48F497A1037}">
      <dsp:nvSpPr>
        <dsp:cNvPr id="0" name=""/>
        <dsp:cNvSpPr/>
      </dsp:nvSpPr>
      <dsp:spPr>
        <a:xfrm>
          <a:off x="4824188" y="4811569"/>
          <a:ext cx="1521340" cy="4363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CA" sz="1400" kern="1200" dirty="0" smtClean="0"/>
            <a:t>Map</a:t>
          </a:r>
          <a:endParaRPr lang="en-CA" sz="1400" kern="1200" dirty="0"/>
        </a:p>
      </dsp:txBody>
      <dsp:txXfrm>
        <a:off x="4824188" y="4811569"/>
        <a:ext cx="1521340" cy="436385"/>
      </dsp:txXfrm>
    </dsp:sp>
    <dsp:sp modelId="{88B9DDC7-37C8-4575-8960-D1B5F4F15906}">
      <dsp:nvSpPr>
        <dsp:cNvPr id="0" name=""/>
        <dsp:cNvSpPr/>
      </dsp:nvSpPr>
      <dsp:spPr>
        <a:xfrm>
          <a:off x="6631682" y="4503953"/>
          <a:ext cx="1521340" cy="4363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CA" sz="1400" kern="1200" dirty="0" smtClean="0"/>
            <a:t>ArcGIS, QGIS, </a:t>
          </a:r>
          <a:r>
            <a:rPr lang="en-CA" sz="1400" kern="1200" dirty="0" err="1" smtClean="0"/>
            <a:t>CartoDB</a:t>
          </a:r>
          <a:endParaRPr lang="en-CA" sz="1400" kern="1200" dirty="0"/>
        </a:p>
      </dsp:txBody>
      <dsp:txXfrm>
        <a:off x="6631682" y="4503953"/>
        <a:ext cx="1521340" cy="436385"/>
      </dsp:txXfrm>
    </dsp:sp>
    <dsp:sp modelId="{0CD89CA1-F2BE-43C0-AE4B-AFE828972169}">
      <dsp:nvSpPr>
        <dsp:cNvPr id="0" name=""/>
        <dsp:cNvSpPr/>
      </dsp:nvSpPr>
      <dsp:spPr>
        <a:xfrm>
          <a:off x="6631682" y="5119185"/>
          <a:ext cx="1521340" cy="4363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CA" sz="1400" kern="1200" dirty="0" err="1" smtClean="0"/>
            <a:t>NeatLine</a:t>
          </a:r>
          <a:r>
            <a:rPr lang="en-CA" sz="1400" kern="1200" dirty="0" smtClean="0"/>
            <a:t> (Space + Time), Palladio</a:t>
          </a:r>
          <a:endParaRPr lang="en-CA" sz="1400" kern="1200" dirty="0"/>
        </a:p>
      </dsp:txBody>
      <dsp:txXfrm>
        <a:off x="6631682" y="5119185"/>
        <a:ext cx="1521340" cy="436385"/>
      </dsp:txXfrm>
    </dsp:sp>
    <dsp:sp modelId="{B5815D97-7F11-4C8E-8B01-F2682793AA32}">
      <dsp:nvSpPr>
        <dsp:cNvPr id="0" name=""/>
        <dsp:cNvSpPr/>
      </dsp:nvSpPr>
      <dsp:spPr>
        <a:xfrm>
          <a:off x="4824188" y="5734417"/>
          <a:ext cx="1521340" cy="4363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CA" sz="1400" kern="1200" dirty="0" smtClean="0"/>
            <a:t>Other</a:t>
          </a:r>
          <a:endParaRPr lang="en-CA" sz="1400" kern="1200" dirty="0"/>
        </a:p>
      </dsp:txBody>
      <dsp:txXfrm>
        <a:off x="4824188" y="5734417"/>
        <a:ext cx="1521340" cy="436385"/>
      </dsp:txXfrm>
    </dsp:sp>
    <dsp:sp modelId="{B476CA15-B141-4C2D-B0F3-0CE3F553D281}">
      <dsp:nvSpPr>
        <dsp:cNvPr id="0" name=""/>
        <dsp:cNvSpPr/>
      </dsp:nvSpPr>
      <dsp:spPr>
        <a:xfrm>
          <a:off x="6631682" y="5734417"/>
          <a:ext cx="1521340" cy="4363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CA" sz="1400" kern="1200" dirty="0" err="1" smtClean="0"/>
            <a:t>VisColl</a:t>
          </a:r>
          <a:r>
            <a:rPr lang="en-CA" sz="1400" kern="1200" dirty="0" smtClean="0"/>
            <a:t> (Penn), Raw</a:t>
          </a:r>
          <a:endParaRPr lang="en-CA" sz="1400" kern="1200" dirty="0"/>
        </a:p>
      </dsp:txBody>
      <dsp:txXfrm>
        <a:off x="6631682" y="5734417"/>
        <a:ext cx="1521340" cy="4363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FA8D4-0696-4584-93BE-C4499A33183F}">
      <dsp:nvSpPr>
        <dsp:cNvPr id="0" name=""/>
        <dsp:cNvSpPr/>
      </dsp:nvSpPr>
      <dsp:spPr>
        <a:xfrm>
          <a:off x="2754473" y="1363644"/>
          <a:ext cx="1981212" cy="1219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lvl="0" algn="ctr" defTabSz="1289050">
            <a:lnSpc>
              <a:spcPct val="90000"/>
            </a:lnSpc>
            <a:spcBef>
              <a:spcPct val="0"/>
            </a:spcBef>
            <a:spcAft>
              <a:spcPct val="35000"/>
            </a:spcAft>
          </a:pPr>
          <a:r>
            <a:rPr lang="en-US" sz="2900" kern="1200" dirty="0" smtClean="0"/>
            <a:t>Technology in Practice</a:t>
          </a:r>
          <a:endParaRPr lang="en-US" sz="2900" kern="1200" dirty="0"/>
        </a:p>
      </dsp:txBody>
      <dsp:txXfrm>
        <a:off x="2813989" y="1423160"/>
        <a:ext cx="1862180" cy="1100168"/>
      </dsp:txXfrm>
    </dsp:sp>
    <dsp:sp modelId="{A8C80609-C06F-4581-BFF2-CFB233675535}">
      <dsp:nvSpPr>
        <dsp:cNvPr id="0" name=""/>
        <dsp:cNvSpPr/>
      </dsp:nvSpPr>
      <dsp:spPr>
        <a:xfrm rot="16136273">
          <a:off x="3511210" y="1145165"/>
          <a:ext cx="437033" cy="0"/>
        </a:xfrm>
        <a:custGeom>
          <a:avLst/>
          <a:gdLst/>
          <a:ahLst/>
          <a:cxnLst/>
          <a:rect l="0" t="0" r="0" b="0"/>
          <a:pathLst>
            <a:path>
              <a:moveTo>
                <a:pt x="0" y="0"/>
              </a:moveTo>
              <a:lnTo>
                <a:pt x="437033"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765342-774F-4650-894C-065AA9E32A81}">
      <dsp:nvSpPr>
        <dsp:cNvPr id="0" name=""/>
        <dsp:cNvSpPr/>
      </dsp:nvSpPr>
      <dsp:spPr>
        <a:xfrm>
          <a:off x="2460803" y="109822"/>
          <a:ext cx="2514601" cy="8168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1244600">
            <a:lnSpc>
              <a:spcPct val="90000"/>
            </a:lnSpc>
            <a:spcBef>
              <a:spcPct val="0"/>
            </a:spcBef>
            <a:spcAft>
              <a:spcPct val="35000"/>
            </a:spcAft>
          </a:pPr>
          <a:r>
            <a:rPr lang="en-US" sz="2800" kern="1200" dirty="0" smtClean="0"/>
            <a:t>Data + software</a:t>
          </a:r>
          <a:endParaRPr lang="en-US" sz="2800" kern="1200" dirty="0"/>
        </a:p>
      </dsp:txBody>
      <dsp:txXfrm>
        <a:off x="2500679" y="149698"/>
        <a:ext cx="2434849" cy="737112"/>
      </dsp:txXfrm>
    </dsp:sp>
    <dsp:sp modelId="{3B1B5E7E-F05F-4B2C-B87D-E48DC2FA7480}">
      <dsp:nvSpPr>
        <dsp:cNvPr id="0" name=""/>
        <dsp:cNvSpPr/>
      </dsp:nvSpPr>
      <dsp:spPr>
        <a:xfrm rot="1406766">
          <a:off x="4719488" y="2480917"/>
          <a:ext cx="392336" cy="0"/>
        </a:xfrm>
        <a:custGeom>
          <a:avLst/>
          <a:gdLst/>
          <a:ahLst/>
          <a:cxnLst/>
          <a:rect l="0" t="0" r="0" b="0"/>
          <a:pathLst>
            <a:path>
              <a:moveTo>
                <a:pt x="0" y="0"/>
              </a:moveTo>
              <a:lnTo>
                <a:pt x="39233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27079A-1C43-4DEF-B0C0-D8A62756AD0F}">
      <dsp:nvSpPr>
        <dsp:cNvPr id="0" name=""/>
        <dsp:cNvSpPr/>
      </dsp:nvSpPr>
      <dsp:spPr>
        <a:xfrm>
          <a:off x="5095628" y="2506668"/>
          <a:ext cx="2295771" cy="11002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en-US" sz="2100" kern="1200" dirty="0" smtClean="0"/>
            <a:t>Disciplinary scholarly community</a:t>
          </a:r>
          <a:endParaRPr lang="en-US" sz="2100" kern="1200" dirty="0"/>
        </a:p>
      </dsp:txBody>
      <dsp:txXfrm>
        <a:off x="5149339" y="2560379"/>
        <a:ext cx="2188349" cy="992844"/>
      </dsp:txXfrm>
    </dsp:sp>
    <dsp:sp modelId="{61179CF7-E388-4C7B-870D-130196AD80D4}">
      <dsp:nvSpPr>
        <dsp:cNvPr id="0" name=""/>
        <dsp:cNvSpPr/>
      </dsp:nvSpPr>
      <dsp:spPr>
        <a:xfrm rot="9334140">
          <a:off x="2367244" y="2507081"/>
          <a:ext cx="405377" cy="0"/>
        </a:xfrm>
        <a:custGeom>
          <a:avLst/>
          <a:gdLst/>
          <a:ahLst/>
          <a:cxnLst/>
          <a:rect l="0" t="0" r="0" b="0"/>
          <a:pathLst>
            <a:path>
              <a:moveTo>
                <a:pt x="0" y="0"/>
              </a:moveTo>
              <a:lnTo>
                <a:pt x="40537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EE939C-B1AD-4D13-BDA6-2D54831D7F81}">
      <dsp:nvSpPr>
        <dsp:cNvPr id="0" name=""/>
        <dsp:cNvSpPr/>
      </dsp:nvSpPr>
      <dsp:spPr>
        <a:xfrm>
          <a:off x="3" y="2506673"/>
          <a:ext cx="2385389" cy="125209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en-US" sz="2400" kern="1200" dirty="0" smtClean="0"/>
            <a:t>Institutional concerns &amp; constraints</a:t>
          </a:r>
          <a:endParaRPr lang="en-US" sz="2400" kern="1200" dirty="0"/>
        </a:p>
      </dsp:txBody>
      <dsp:txXfrm>
        <a:off x="61125" y="2567795"/>
        <a:ext cx="2263145" cy="1129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B16DD-B539-40B6-BBC4-BC52E7C321E9}">
      <dsp:nvSpPr>
        <dsp:cNvPr id="0" name=""/>
        <dsp:cNvSpPr/>
      </dsp:nvSpPr>
      <dsp:spPr>
        <a:xfrm>
          <a:off x="163595" y="1958"/>
          <a:ext cx="1710996" cy="136879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7000" b="-4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AB7380-6149-42D3-BDE2-61C199B55711}">
      <dsp:nvSpPr>
        <dsp:cNvPr id="0" name=""/>
        <dsp:cNvSpPr/>
      </dsp:nvSpPr>
      <dsp:spPr>
        <a:xfrm>
          <a:off x="317585" y="1233876"/>
          <a:ext cx="1522787" cy="479079"/>
        </a:xfrm>
        <a:prstGeom prst="wedgeRectCallout">
          <a:avLst>
            <a:gd name="adj1" fmla="val 20250"/>
            <a:gd name="adj2" fmla="val -607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CA" sz="1300" kern="1200" dirty="0" smtClean="0"/>
            <a:t>Text</a:t>
          </a:r>
          <a:endParaRPr lang="en-CA" sz="1300" kern="1200" dirty="0"/>
        </a:p>
      </dsp:txBody>
      <dsp:txXfrm>
        <a:off x="317585" y="1233876"/>
        <a:ext cx="1522787" cy="479079"/>
      </dsp:txXfrm>
    </dsp:sp>
    <dsp:sp modelId="{7C6FBB7B-00E8-4A16-A494-6DBF56B87C26}">
      <dsp:nvSpPr>
        <dsp:cNvPr id="0" name=""/>
        <dsp:cNvSpPr/>
      </dsp:nvSpPr>
      <dsp:spPr>
        <a:xfrm>
          <a:off x="2092983" y="0"/>
          <a:ext cx="1710996" cy="1368797"/>
        </a:xfrm>
        <a:prstGeom prst="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510C77-F7C3-42FF-9B68-E68EF4987018}">
      <dsp:nvSpPr>
        <dsp:cNvPr id="0" name=""/>
        <dsp:cNvSpPr/>
      </dsp:nvSpPr>
      <dsp:spPr>
        <a:xfrm>
          <a:off x="2199681" y="1233876"/>
          <a:ext cx="1522787" cy="479079"/>
        </a:xfrm>
        <a:prstGeom prst="wedgeRectCallout">
          <a:avLst>
            <a:gd name="adj1" fmla="val 20250"/>
            <a:gd name="adj2" fmla="val -607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CA" sz="1300" kern="1200" dirty="0" smtClean="0"/>
            <a:t>Images &amp; Maps</a:t>
          </a:r>
          <a:endParaRPr lang="en-CA" sz="1300" kern="1200" dirty="0"/>
        </a:p>
      </dsp:txBody>
      <dsp:txXfrm>
        <a:off x="2199681" y="1233876"/>
        <a:ext cx="1522787" cy="479079"/>
      </dsp:txXfrm>
    </dsp:sp>
    <dsp:sp modelId="{59CE77D2-1D60-4BB2-84E9-DC087ECB1C22}">
      <dsp:nvSpPr>
        <dsp:cNvPr id="0" name=""/>
        <dsp:cNvSpPr/>
      </dsp:nvSpPr>
      <dsp:spPr>
        <a:xfrm>
          <a:off x="4119556" y="0"/>
          <a:ext cx="1710996" cy="1368797"/>
        </a:xfrm>
        <a:prstGeom prst="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31D535-4753-43AE-A6C1-2BD59EBB5AB8}">
      <dsp:nvSpPr>
        <dsp:cNvPr id="0" name=""/>
        <dsp:cNvSpPr/>
      </dsp:nvSpPr>
      <dsp:spPr>
        <a:xfrm>
          <a:off x="4081778" y="1233876"/>
          <a:ext cx="1522787" cy="479079"/>
        </a:xfrm>
        <a:prstGeom prst="wedgeRectCallout">
          <a:avLst>
            <a:gd name="adj1" fmla="val 20250"/>
            <a:gd name="adj2" fmla="val -607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CA" sz="1300" kern="1200" dirty="0" smtClean="0"/>
            <a:t>Sounds &amp; Music</a:t>
          </a:r>
          <a:endParaRPr lang="en-CA" sz="1300" kern="1200" dirty="0"/>
        </a:p>
      </dsp:txBody>
      <dsp:txXfrm>
        <a:off x="4081778" y="1233876"/>
        <a:ext cx="1522787" cy="479079"/>
      </dsp:txXfrm>
    </dsp:sp>
    <dsp:sp modelId="{BD027D04-6310-4DE5-9BA1-F7C8A9259C7B}">
      <dsp:nvSpPr>
        <dsp:cNvPr id="0" name=""/>
        <dsp:cNvSpPr/>
      </dsp:nvSpPr>
      <dsp:spPr>
        <a:xfrm>
          <a:off x="5809884" y="1958"/>
          <a:ext cx="1710996" cy="1368797"/>
        </a:xfrm>
        <a:prstGeom prst="rect">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61CFF5-477E-498F-9A67-C345A38FBA50}">
      <dsp:nvSpPr>
        <dsp:cNvPr id="0" name=""/>
        <dsp:cNvSpPr/>
      </dsp:nvSpPr>
      <dsp:spPr>
        <a:xfrm>
          <a:off x="5963874" y="1233876"/>
          <a:ext cx="1522787" cy="479079"/>
        </a:xfrm>
        <a:prstGeom prst="wedgeRectCallout">
          <a:avLst>
            <a:gd name="adj1" fmla="val 20250"/>
            <a:gd name="adj2" fmla="val -607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CA" sz="1300" kern="1200" dirty="0" smtClean="0"/>
            <a:t>Films</a:t>
          </a:r>
          <a:endParaRPr lang="en-CA" sz="1300" kern="1200" dirty="0"/>
        </a:p>
      </dsp:txBody>
      <dsp:txXfrm>
        <a:off x="5963874" y="1233876"/>
        <a:ext cx="1522787" cy="479079"/>
      </dsp:txXfrm>
    </dsp:sp>
    <dsp:sp modelId="{4E616AFC-01AC-487E-94F9-D233B9D597CA}">
      <dsp:nvSpPr>
        <dsp:cNvPr id="0" name=""/>
        <dsp:cNvSpPr/>
      </dsp:nvSpPr>
      <dsp:spPr>
        <a:xfrm>
          <a:off x="39667" y="1884055"/>
          <a:ext cx="2322780" cy="1945417"/>
        </a:xfrm>
        <a:prstGeom prst="rect">
          <a:avLst/>
        </a:prstGeom>
        <a:blipFill rotWithShape="1">
          <a:blip xmlns:r="http://schemas.openxmlformats.org/officeDocument/2006/relationships" r:embed="rId5"/>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D9D4A4-1F62-49C3-B6BD-9006B94959BA}">
      <dsp:nvSpPr>
        <dsp:cNvPr id="0" name=""/>
        <dsp:cNvSpPr/>
      </dsp:nvSpPr>
      <dsp:spPr>
        <a:xfrm>
          <a:off x="499549" y="3404282"/>
          <a:ext cx="1522787" cy="479079"/>
        </a:xfrm>
        <a:prstGeom prst="wedgeRectCallout">
          <a:avLst>
            <a:gd name="adj1" fmla="val 20250"/>
            <a:gd name="adj2" fmla="val -607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CA" sz="1300" kern="1200" dirty="0" smtClean="0"/>
            <a:t>Live or Digital Performances</a:t>
          </a:r>
          <a:endParaRPr lang="en-CA" sz="1300" kern="1200" dirty="0"/>
        </a:p>
      </dsp:txBody>
      <dsp:txXfrm>
        <a:off x="499549" y="3404282"/>
        <a:ext cx="1522787" cy="479079"/>
      </dsp:txXfrm>
    </dsp:sp>
    <dsp:sp modelId="{3A66C6D0-C0F4-4AD7-9E7A-23FC553E07D5}">
      <dsp:nvSpPr>
        <dsp:cNvPr id="0" name=""/>
        <dsp:cNvSpPr/>
      </dsp:nvSpPr>
      <dsp:spPr>
        <a:xfrm>
          <a:off x="2533548" y="1895608"/>
          <a:ext cx="3229164" cy="1899206"/>
        </a:xfrm>
        <a:prstGeom prst="rect">
          <a:avLst/>
        </a:prstGeom>
        <a:blipFill rotWithShape="1">
          <a:blip xmlns:r="http://schemas.openxmlformats.org/officeDocument/2006/relationships" r:embed="rId6"/>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96866B-B46E-4692-A128-F5845EF4CB4C}">
      <dsp:nvSpPr>
        <dsp:cNvPr id="0" name=""/>
        <dsp:cNvSpPr/>
      </dsp:nvSpPr>
      <dsp:spPr>
        <a:xfrm>
          <a:off x="3446621" y="3392730"/>
          <a:ext cx="1522787" cy="479079"/>
        </a:xfrm>
        <a:prstGeom prst="wedgeRectCallout">
          <a:avLst>
            <a:gd name="adj1" fmla="val 20250"/>
            <a:gd name="adj2" fmla="val -607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CA" sz="1300" kern="1200" dirty="0" smtClean="0"/>
            <a:t>Words, Languages, Grammars</a:t>
          </a:r>
          <a:endParaRPr lang="en-CA" sz="1300" kern="1200" dirty="0"/>
        </a:p>
      </dsp:txBody>
      <dsp:txXfrm>
        <a:off x="3446621" y="3392730"/>
        <a:ext cx="1522787" cy="479079"/>
      </dsp:txXfrm>
    </dsp:sp>
    <dsp:sp modelId="{3B89DF85-C5CF-4AEB-9E02-AD62CBD6112D}">
      <dsp:nvSpPr>
        <dsp:cNvPr id="0" name=""/>
        <dsp:cNvSpPr/>
      </dsp:nvSpPr>
      <dsp:spPr>
        <a:xfrm>
          <a:off x="5933812" y="2028210"/>
          <a:ext cx="1710996" cy="1368797"/>
        </a:xfrm>
        <a:prstGeom prst="rect">
          <a:avLst/>
        </a:prstGeom>
        <a:blipFill rotWithShape="1">
          <a:blip xmlns:r="http://schemas.openxmlformats.org/officeDocument/2006/relationships" r:embed="rId7"/>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8CEAC3-20FB-41C3-A0C0-0FD71FE659ED}">
      <dsp:nvSpPr>
        <dsp:cNvPr id="0" name=""/>
        <dsp:cNvSpPr/>
      </dsp:nvSpPr>
      <dsp:spPr>
        <a:xfrm>
          <a:off x="6087802" y="3260128"/>
          <a:ext cx="1522787" cy="479079"/>
        </a:xfrm>
        <a:prstGeom prst="wedgeRectCallout">
          <a:avLst>
            <a:gd name="adj1" fmla="val 20250"/>
            <a:gd name="adj2" fmla="val -607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Social Media Archives</a:t>
          </a:r>
          <a:endParaRPr lang="en-US" sz="1300" kern="1200" dirty="0"/>
        </a:p>
      </dsp:txBody>
      <dsp:txXfrm>
        <a:off x="6087802" y="3260128"/>
        <a:ext cx="1522787" cy="4790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12D70-9BFD-45F9-A968-FF2E977A5623}">
      <dsp:nvSpPr>
        <dsp:cNvPr id="0" name=""/>
        <dsp:cNvSpPr/>
      </dsp:nvSpPr>
      <dsp:spPr>
        <a:xfrm>
          <a:off x="2071" y="180567"/>
          <a:ext cx="2019895" cy="604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smtClean="0"/>
            <a:t>Unstructured</a:t>
          </a:r>
          <a:endParaRPr lang="en-US" sz="2100" kern="1200" dirty="0"/>
        </a:p>
      </dsp:txBody>
      <dsp:txXfrm>
        <a:off x="2071" y="180567"/>
        <a:ext cx="2019895" cy="604800"/>
      </dsp:txXfrm>
    </dsp:sp>
    <dsp:sp modelId="{31FE6625-0E17-4C89-AA49-E71B28418ED6}">
      <dsp:nvSpPr>
        <dsp:cNvPr id="0" name=""/>
        <dsp:cNvSpPr/>
      </dsp:nvSpPr>
      <dsp:spPr>
        <a:xfrm>
          <a:off x="2071" y="785367"/>
          <a:ext cx="2019895" cy="213286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A corpus of literary texts</a:t>
          </a:r>
          <a:endParaRPr lang="en-US" sz="2100" kern="1200" dirty="0"/>
        </a:p>
      </dsp:txBody>
      <dsp:txXfrm>
        <a:off x="2071" y="785367"/>
        <a:ext cx="2019895" cy="2132865"/>
      </dsp:txXfrm>
    </dsp:sp>
    <dsp:sp modelId="{596F44B6-BFBF-4994-908D-77C449162034}">
      <dsp:nvSpPr>
        <dsp:cNvPr id="0" name=""/>
        <dsp:cNvSpPr/>
      </dsp:nvSpPr>
      <dsp:spPr>
        <a:xfrm>
          <a:off x="2304752" y="180567"/>
          <a:ext cx="2019895" cy="604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err="1" smtClean="0"/>
            <a:t>Semistructured</a:t>
          </a:r>
          <a:endParaRPr lang="en-US" sz="2100" kern="1200" dirty="0"/>
        </a:p>
      </dsp:txBody>
      <dsp:txXfrm>
        <a:off x="2304752" y="180567"/>
        <a:ext cx="2019895" cy="604800"/>
      </dsp:txXfrm>
    </dsp:sp>
    <dsp:sp modelId="{D67AE1A9-5578-45C0-B875-26815237C437}">
      <dsp:nvSpPr>
        <dsp:cNvPr id="0" name=""/>
        <dsp:cNvSpPr/>
      </dsp:nvSpPr>
      <dsp:spPr>
        <a:xfrm>
          <a:off x="2304752" y="785367"/>
          <a:ext cx="2019895" cy="213286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TEI-encoded text</a:t>
          </a:r>
          <a:endParaRPr lang="en-US" sz="2100" kern="1200" dirty="0"/>
        </a:p>
      </dsp:txBody>
      <dsp:txXfrm>
        <a:off x="2304752" y="785367"/>
        <a:ext cx="2019895" cy="2132865"/>
      </dsp:txXfrm>
    </dsp:sp>
    <dsp:sp modelId="{5DB2CA26-884E-4575-80A8-993EA93E4BF2}">
      <dsp:nvSpPr>
        <dsp:cNvPr id="0" name=""/>
        <dsp:cNvSpPr/>
      </dsp:nvSpPr>
      <dsp:spPr>
        <a:xfrm>
          <a:off x="4607433" y="180567"/>
          <a:ext cx="2019895" cy="604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smtClean="0"/>
            <a:t>Structured</a:t>
          </a:r>
          <a:endParaRPr lang="en-US" sz="2100" kern="1200" dirty="0"/>
        </a:p>
      </dsp:txBody>
      <dsp:txXfrm>
        <a:off x="4607433" y="180567"/>
        <a:ext cx="2019895" cy="604800"/>
      </dsp:txXfrm>
    </dsp:sp>
    <dsp:sp modelId="{66A1FF27-F674-46D9-AC82-0B5047D68532}">
      <dsp:nvSpPr>
        <dsp:cNvPr id="0" name=""/>
        <dsp:cNvSpPr/>
      </dsp:nvSpPr>
      <dsp:spPr>
        <a:xfrm>
          <a:off x="4607433" y="785367"/>
          <a:ext cx="2019895" cy="213286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Spreadsheet of catalogue entries</a:t>
          </a:r>
          <a:endParaRPr lang="en-US" sz="2100" kern="1200" dirty="0"/>
        </a:p>
        <a:p>
          <a:pPr marL="228600" lvl="1" indent="-228600" algn="l" defTabSz="933450">
            <a:lnSpc>
              <a:spcPct val="90000"/>
            </a:lnSpc>
            <a:spcBef>
              <a:spcPct val="0"/>
            </a:spcBef>
            <a:spcAft>
              <a:spcPct val="15000"/>
            </a:spcAft>
            <a:buChar char="••"/>
          </a:pPr>
          <a:r>
            <a:rPr lang="en-US" sz="2100" kern="1200" dirty="0" smtClean="0"/>
            <a:t>GIS data of locations on a map</a:t>
          </a:r>
          <a:endParaRPr lang="en-US" sz="2100" kern="1200" dirty="0"/>
        </a:p>
      </dsp:txBody>
      <dsp:txXfrm>
        <a:off x="4607433" y="785367"/>
        <a:ext cx="2019895" cy="21328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12D70-9BFD-45F9-A968-FF2E977A5623}">
      <dsp:nvSpPr>
        <dsp:cNvPr id="0" name=""/>
        <dsp:cNvSpPr/>
      </dsp:nvSpPr>
      <dsp:spPr>
        <a:xfrm>
          <a:off x="2071" y="180567"/>
          <a:ext cx="2019895" cy="604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smtClean="0"/>
            <a:t>Unstructured</a:t>
          </a:r>
          <a:endParaRPr lang="en-US" sz="2100" kern="1200" dirty="0"/>
        </a:p>
      </dsp:txBody>
      <dsp:txXfrm>
        <a:off x="2071" y="180567"/>
        <a:ext cx="2019895" cy="604800"/>
      </dsp:txXfrm>
    </dsp:sp>
    <dsp:sp modelId="{31FE6625-0E17-4C89-AA49-E71B28418ED6}">
      <dsp:nvSpPr>
        <dsp:cNvPr id="0" name=""/>
        <dsp:cNvSpPr/>
      </dsp:nvSpPr>
      <dsp:spPr>
        <a:xfrm>
          <a:off x="2071" y="785367"/>
          <a:ext cx="2019895" cy="213286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A corpus of literary texts</a:t>
          </a:r>
          <a:endParaRPr lang="en-US" sz="2100" kern="1200" dirty="0"/>
        </a:p>
      </dsp:txBody>
      <dsp:txXfrm>
        <a:off x="2071" y="785367"/>
        <a:ext cx="2019895" cy="2132865"/>
      </dsp:txXfrm>
    </dsp:sp>
    <dsp:sp modelId="{596F44B6-BFBF-4994-908D-77C449162034}">
      <dsp:nvSpPr>
        <dsp:cNvPr id="0" name=""/>
        <dsp:cNvSpPr/>
      </dsp:nvSpPr>
      <dsp:spPr>
        <a:xfrm>
          <a:off x="2304752" y="180567"/>
          <a:ext cx="2019895" cy="604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err="1" smtClean="0"/>
            <a:t>Semistructured</a:t>
          </a:r>
          <a:endParaRPr lang="en-US" sz="2100" kern="1200" dirty="0"/>
        </a:p>
      </dsp:txBody>
      <dsp:txXfrm>
        <a:off x="2304752" y="180567"/>
        <a:ext cx="2019895" cy="604800"/>
      </dsp:txXfrm>
    </dsp:sp>
    <dsp:sp modelId="{D67AE1A9-5578-45C0-B875-26815237C437}">
      <dsp:nvSpPr>
        <dsp:cNvPr id="0" name=""/>
        <dsp:cNvSpPr/>
      </dsp:nvSpPr>
      <dsp:spPr>
        <a:xfrm>
          <a:off x="2304752" y="785367"/>
          <a:ext cx="2019895" cy="213286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TEI-encoded text</a:t>
          </a:r>
          <a:endParaRPr lang="en-US" sz="2100" kern="1200" dirty="0"/>
        </a:p>
      </dsp:txBody>
      <dsp:txXfrm>
        <a:off x="2304752" y="785367"/>
        <a:ext cx="2019895" cy="2132865"/>
      </dsp:txXfrm>
    </dsp:sp>
    <dsp:sp modelId="{5DB2CA26-884E-4575-80A8-993EA93E4BF2}">
      <dsp:nvSpPr>
        <dsp:cNvPr id="0" name=""/>
        <dsp:cNvSpPr/>
      </dsp:nvSpPr>
      <dsp:spPr>
        <a:xfrm>
          <a:off x="4607433" y="180567"/>
          <a:ext cx="2019895" cy="604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smtClean="0"/>
            <a:t>Structured</a:t>
          </a:r>
          <a:endParaRPr lang="en-US" sz="2100" kern="1200" dirty="0"/>
        </a:p>
      </dsp:txBody>
      <dsp:txXfrm>
        <a:off x="4607433" y="180567"/>
        <a:ext cx="2019895" cy="604800"/>
      </dsp:txXfrm>
    </dsp:sp>
    <dsp:sp modelId="{66A1FF27-F674-46D9-AC82-0B5047D68532}">
      <dsp:nvSpPr>
        <dsp:cNvPr id="0" name=""/>
        <dsp:cNvSpPr/>
      </dsp:nvSpPr>
      <dsp:spPr>
        <a:xfrm>
          <a:off x="4607433" y="785367"/>
          <a:ext cx="2019895" cy="213286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Spreadsheet of catalogue entries</a:t>
          </a:r>
          <a:endParaRPr lang="en-US" sz="2100" kern="1200" dirty="0"/>
        </a:p>
        <a:p>
          <a:pPr marL="228600" lvl="1" indent="-228600" algn="l" defTabSz="933450">
            <a:lnSpc>
              <a:spcPct val="90000"/>
            </a:lnSpc>
            <a:spcBef>
              <a:spcPct val="0"/>
            </a:spcBef>
            <a:spcAft>
              <a:spcPct val="15000"/>
            </a:spcAft>
            <a:buChar char="••"/>
          </a:pPr>
          <a:r>
            <a:rPr lang="en-US" sz="2100" kern="1200" dirty="0" smtClean="0"/>
            <a:t>GIS data of locations on a map</a:t>
          </a:r>
          <a:endParaRPr lang="en-US" sz="2100" kern="1200" dirty="0"/>
        </a:p>
      </dsp:txBody>
      <dsp:txXfrm>
        <a:off x="4607433" y="785367"/>
        <a:ext cx="2019895" cy="21328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1985E3-4EED-4F67-AD1A-3752AAE23069}">
      <dsp:nvSpPr>
        <dsp:cNvPr id="0" name=""/>
        <dsp:cNvSpPr/>
      </dsp:nvSpPr>
      <dsp:spPr>
        <a:xfrm>
          <a:off x="814779" y="1534084"/>
          <a:ext cx="1776958" cy="8884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CA" sz="2700" kern="1200" smtClean="0"/>
            <a:t>Chairs</a:t>
          </a:r>
          <a:endParaRPr lang="en-US" sz="2700" kern="1200"/>
        </a:p>
      </dsp:txBody>
      <dsp:txXfrm>
        <a:off x="840802" y="1560107"/>
        <a:ext cx="1724912" cy="836433"/>
      </dsp:txXfrm>
    </dsp:sp>
    <dsp:sp modelId="{E8AE02C5-09D3-4CEA-8D06-A9163D053E25}">
      <dsp:nvSpPr>
        <dsp:cNvPr id="0" name=""/>
        <dsp:cNvSpPr/>
      </dsp:nvSpPr>
      <dsp:spPr>
        <a:xfrm rot="17692822">
          <a:off x="2102416" y="1195949"/>
          <a:ext cx="1689424" cy="32124"/>
        </a:xfrm>
        <a:custGeom>
          <a:avLst/>
          <a:gdLst/>
          <a:ahLst/>
          <a:cxnLst/>
          <a:rect l="0" t="0" r="0" b="0"/>
          <a:pathLst>
            <a:path>
              <a:moveTo>
                <a:pt x="0" y="16062"/>
              </a:moveTo>
              <a:lnTo>
                <a:pt x="1689424"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2904893" y="1169775"/>
        <a:ext cx="84471" cy="84471"/>
      </dsp:txXfrm>
    </dsp:sp>
    <dsp:sp modelId="{1BC9E829-08DF-4274-87DF-C2F072E088EE}">
      <dsp:nvSpPr>
        <dsp:cNvPr id="0" name=""/>
        <dsp:cNvSpPr/>
      </dsp:nvSpPr>
      <dsp:spPr>
        <a:xfrm>
          <a:off x="3302520" y="1458"/>
          <a:ext cx="1776958" cy="8884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CA" sz="2700" kern="1200" dirty="0" smtClean="0"/>
            <a:t>No legs</a:t>
          </a:r>
          <a:endParaRPr lang="en-CA" sz="2700" kern="1200" dirty="0"/>
        </a:p>
      </dsp:txBody>
      <dsp:txXfrm>
        <a:off x="3328543" y="27481"/>
        <a:ext cx="1724912" cy="836433"/>
      </dsp:txXfrm>
    </dsp:sp>
    <dsp:sp modelId="{CBB8F543-FAC1-493C-9E52-23EEB72F0FCA}">
      <dsp:nvSpPr>
        <dsp:cNvPr id="0" name=""/>
        <dsp:cNvSpPr/>
      </dsp:nvSpPr>
      <dsp:spPr>
        <a:xfrm>
          <a:off x="5079479" y="429636"/>
          <a:ext cx="710783" cy="32124"/>
        </a:xfrm>
        <a:custGeom>
          <a:avLst/>
          <a:gdLst/>
          <a:ahLst/>
          <a:cxnLst/>
          <a:rect l="0" t="0" r="0" b="0"/>
          <a:pathLst>
            <a:path>
              <a:moveTo>
                <a:pt x="0" y="16062"/>
              </a:moveTo>
              <a:lnTo>
                <a:pt x="710783" y="160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417101" y="427928"/>
        <a:ext cx="35539" cy="35539"/>
      </dsp:txXfrm>
    </dsp:sp>
    <dsp:sp modelId="{1B2968E2-A9B7-4EDF-B765-55D3F8A77BA4}">
      <dsp:nvSpPr>
        <dsp:cNvPr id="0" name=""/>
        <dsp:cNvSpPr/>
      </dsp:nvSpPr>
      <dsp:spPr>
        <a:xfrm>
          <a:off x="5790262" y="1458"/>
          <a:ext cx="1776958" cy="8884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CA" sz="2700" kern="1200" dirty="0" smtClean="0"/>
            <a:t>Rock</a:t>
          </a:r>
          <a:endParaRPr lang="en-CA" sz="2700" kern="1200" dirty="0"/>
        </a:p>
      </dsp:txBody>
      <dsp:txXfrm>
        <a:off x="5816285" y="27481"/>
        <a:ext cx="1724912" cy="836433"/>
      </dsp:txXfrm>
    </dsp:sp>
    <dsp:sp modelId="{F660D5CD-937B-47D1-B694-8C6E044FDB34}">
      <dsp:nvSpPr>
        <dsp:cNvPr id="0" name=""/>
        <dsp:cNvSpPr/>
      </dsp:nvSpPr>
      <dsp:spPr>
        <a:xfrm rot="19457599">
          <a:off x="2509463" y="1706824"/>
          <a:ext cx="875332" cy="32124"/>
        </a:xfrm>
        <a:custGeom>
          <a:avLst/>
          <a:gdLst/>
          <a:ahLst/>
          <a:cxnLst/>
          <a:rect l="0" t="0" r="0" b="0"/>
          <a:pathLst>
            <a:path>
              <a:moveTo>
                <a:pt x="0" y="16062"/>
              </a:moveTo>
              <a:lnTo>
                <a:pt x="875332"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25245" y="1701003"/>
        <a:ext cx="43766" cy="43766"/>
      </dsp:txXfrm>
    </dsp:sp>
    <dsp:sp modelId="{C80DD6F6-EC90-490D-A7B6-532E63449590}">
      <dsp:nvSpPr>
        <dsp:cNvPr id="0" name=""/>
        <dsp:cNvSpPr/>
      </dsp:nvSpPr>
      <dsp:spPr>
        <a:xfrm>
          <a:off x="3302520" y="1023209"/>
          <a:ext cx="1776958" cy="8884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CA" sz="2700" kern="1200" dirty="0" smtClean="0"/>
            <a:t>One leg</a:t>
          </a:r>
          <a:endParaRPr lang="en-CA" sz="2700" kern="1200" dirty="0"/>
        </a:p>
      </dsp:txBody>
      <dsp:txXfrm>
        <a:off x="3328543" y="1049232"/>
        <a:ext cx="1724912" cy="836433"/>
      </dsp:txXfrm>
    </dsp:sp>
    <dsp:sp modelId="{E5285CA5-0ECD-4739-8A27-805C62134372}">
      <dsp:nvSpPr>
        <dsp:cNvPr id="0" name=""/>
        <dsp:cNvSpPr/>
      </dsp:nvSpPr>
      <dsp:spPr>
        <a:xfrm>
          <a:off x="5079479" y="1451387"/>
          <a:ext cx="710783" cy="32124"/>
        </a:xfrm>
        <a:custGeom>
          <a:avLst/>
          <a:gdLst/>
          <a:ahLst/>
          <a:cxnLst/>
          <a:rect l="0" t="0" r="0" b="0"/>
          <a:pathLst>
            <a:path>
              <a:moveTo>
                <a:pt x="0" y="16062"/>
              </a:moveTo>
              <a:lnTo>
                <a:pt x="710783" y="160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417101" y="1449679"/>
        <a:ext cx="35539" cy="35539"/>
      </dsp:txXfrm>
    </dsp:sp>
    <dsp:sp modelId="{F4DAD3BF-714F-4FCB-A483-AB3FAEEEF03B}">
      <dsp:nvSpPr>
        <dsp:cNvPr id="0" name=""/>
        <dsp:cNvSpPr/>
      </dsp:nvSpPr>
      <dsp:spPr>
        <a:xfrm>
          <a:off x="5790262" y="1023209"/>
          <a:ext cx="1776958" cy="8884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CA" sz="2700" kern="1200" dirty="0" smtClean="0"/>
            <a:t>Bar stool</a:t>
          </a:r>
          <a:endParaRPr lang="en-CA" sz="2700" kern="1200" dirty="0"/>
        </a:p>
      </dsp:txBody>
      <dsp:txXfrm>
        <a:off x="5816285" y="1049232"/>
        <a:ext cx="1724912" cy="836433"/>
      </dsp:txXfrm>
    </dsp:sp>
    <dsp:sp modelId="{320041C2-4660-4502-9BD2-7CD4FD0BD9FC}">
      <dsp:nvSpPr>
        <dsp:cNvPr id="0" name=""/>
        <dsp:cNvSpPr/>
      </dsp:nvSpPr>
      <dsp:spPr>
        <a:xfrm rot="3907178">
          <a:off x="2102416" y="2728575"/>
          <a:ext cx="1689424" cy="32124"/>
        </a:xfrm>
        <a:custGeom>
          <a:avLst/>
          <a:gdLst/>
          <a:ahLst/>
          <a:cxnLst/>
          <a:rect l="0" t="0" r="0" b="0"/>
          <a:pathLst>
            <a:path>
              <a:moveTo>
                <a:pt x="0" y="16062"/>
              </a:moveTo>
              <a:lnTo>
                <a:pt x="1689424"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2904893" y="2702402"/>
        <a:ext cx="84471" cy="84471"/>
      </dsp:txXfrm>
    </dsp:sp>
    <dsp:sp modelId="{FEC7D763-F024-4545-A562-B3F8D23F8C6F}">
      <dsp:nvSpPr>
        <dsp:cNvPr id="0" name=""/>
        <dsp:cNvSpPr/>
      </dsp:nvSpPr>
      <dsp:spPr>
        <a:xfrm>
          <a:off x="3302520" y="3066711"/>
          <a:ext cx="1776958" cy="8884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CA" sz="2700" kern="1200" dirty="0" smtClean="0"/>
            <a:t>More legs</a:t>
          </a:r>
          <a:endParaRPr lang="en-CA" sz="2700" kern="1200" dirty="0"/>
        </a:p>
      </dsp:txBody>
      <dsp:txXfrm>
        <a:off x="3328543" y="3092734"/>
        <a:ext cx="1724912" cy="836433"/>
      </dsp:txXfrm>
    </dsp:sp>
    <dsp:sp modelId="{326AC7F0-D3C0-4263-A51C-A57573B58191}">
      <dsp:nvSpPr>
        <dsp:cNvPr id="0" name=""/>
        <dsp:cNvSpPr/>
      </dsp:nvSpPr>
      <dsp:spPr>
        <a:xfrm rot="18289469">
          <a:off x="4812538" y="2984013"/>
          <a:ext cx="1244663" cy="32124"/>
        </a:xfrm>
        <a:custGeom>
          <a:avLst/>
          <a:gdLst/>
          <a:ahLst/>
          <a:cxnLst/>
          <a:rect l="0" t="0" r="0" b="0"/>
          <a:pathLst>
            <a:path>
              <a:moveTo>
                <a:pt x="0" y="16062"/>
              </a:moveTo>
              <a:lnTo>
                <a:pt x="1244663" y="160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403754" y="2968958"/>
        <a:ext cx="62233" cy="62233"/>
      </dsp:txXfrm>
    </dsp:sp>
    <dsp:sp modelId="{7297ECED-2D92-493F-8ECB-9B097B8C36C9}">
      <dsp:nvSpPr>
        <dsp:cNvPr id="0" name=""/>
        <dsp:cNvSpPr/>
      </dsp:nvSpPr>
      <dsp:spPr>
        <a:xfrm>
          <a:off x="5790262" y="2044960"/>
          <a:ext cx="1776958" cy="8884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CA" sz="2700" kern="1200" dirty="0" smtClean="0"/>
            <a:t>Three-legged stool</a:t>
          </a:r>
          <a:endParaRPr lang="en-CA" sz="2700" kern="1200" dirty="0"/>
        </a:p>
      </dsp:txBody>
      <dsp:txXfrm>
        <a:off x="5816285" y="2070983"/>
        <a:ext cx="1724912" cy="836433"/>
      </dsp:txXfrm>
    </dsp:sp>
    <dsp:sp modelId="{929F51F9-05E6-4230-A2B5-2B9C48E75D04}">
      <dsp:nvSpPr>
        <dsp:cNvPr id="0" name=""/>
        <dsp:cNvSpPr/>
      </dsp:nvSpPr>
      <dsp:spPr>
        <a:xfrm>
          <a:off x="5079479" y="3494888"/>
          <a:ext cx="710783" cy="32124"/>
        </a:xfrm>
        <a:custGeom>
          <a:avLst/>
          <a:gdLst/>
          <a:ahLst/>
          <a:cxnLst/>
          <a:rect l="0" t="0" r="0" b="0"/>
          <a:pathLst>
            <a:path>
              <a:moveTo>
                <a:pt x="0" y="16062"/>
              </a:moveTo>
              <a:lnTo>
                <a:pt x="710783" y="160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417101" y="3493181"/>
        <a:ext cx="35539" cy="35539"/>
      </dsp:txXfrm>
    </dsp:sp>
    <dsp:sp modelId="{CEADF87C-A76C-4A7C-8DE8-34A635802368}">
      <dsp:nvSpPr>
        <dsp:cNvPr id="0" name=""/>
        <dsp:cNvSpPr/>
      </dsp:nvSpPr>
      <dsp:spPr>
        <a:xfrm>
          <a:off x="5790262" y="3066711"/>
          <a:ext cx="1776958" cy="8884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CA" sz="2700" kern="1200" dirty="0" smtClean="0"/>
            <a:t>Desk chair</a:t>
          </a:r>
          <a:endParaRPr lang="en-CA" sz="2700" kern="1200" dirty="0"/>
        </a:p>
      </dsp:txBody>
      <dsp:txXfrm>
        <a:off x="5816285" y="3092734"/>
        <a:ext cx="1724912" cy="836433"/>
      </dsp:txXfrm>
    </dsp:sp>
    <dsp:sp modelId="{FC0D138F-4185-48FD-9256-25163E846334}">
      <dsp:nvSpPr>
        <dsp:cNvPr id="0" name=""/>
        <dsp:cNvSpPr/>
      </dsp:nvSpPr>
      <dsp:spPr>
        <a:xfrm rot="3310531">
          <a:off x="4812538" y="4005764"/>
          <a:ext cx="1244663" cy="32124"/>
        </a:xfrm>
        <a:custGeom>
          <a:avLst/>
          <a:gdLst/>
          <a:ahLst/>
          <a:cxnLst/>
          <a:rect l="0" t="0" r="0" b="0"/>
          <a:pathLst>
            <a:path>
              <a:moveTo>
                <a:pt x="0" y="16062"/>
              </a:moveTo>
              <a:lnTo>
                <a:pt x="1244663" y="160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403754" y="3990709"/>
        <a:ext cx="62233" cy="62233"/>
      </dsp:txXfrm>
    </dsp:sp>
    <dsp:sp modelId="{B53FBE5C-C059-40C6-A02C-BA1C65769941}">
      <dsp:nvSpPr>
        <dsp:cNvPr id="0" name=""/>
        <dsp:cNvSpPr/>
      </dsp:nvSpPr>
      <dsp:spPr>
        <a:xfrm>
          <a:off x="5790262" y="4088462"/>
          <a:ext cx="1776958" cy="8884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CA" sz="2700" kern="1200" dirty="0" smtClean="0"/>
            <a:t>Rolling </a:t>
          </a:r>
          <a:r>
            <a:rPr lang="en-CA" sz="2700" kern="1200" dirty="0" smtClean="0"/>
            <a:t>chair</a:t>
          </a:r>
          <a:endParaRPr lang="en-CA" sz="2700" kern="1200" dirty="0"/>
        </a:p>
      </dsp:txBody>
      <dsp:txXfrm>
        <a:off x="5816285" y="4114485"/>
        <a:ext cx="1724912" cy="8364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0B694-096A-4B9C-91AA-EDB7E30D11D3}">
      <dsp:nvSpPr>
        <dsp:cNvPr id="0" name=""/>
        <dsp:cNvSpPr/>
      </dsp:nvSpPr>
      <dsp:spPr>
        <a:xfrm>
          <a:off x="3165016" y="1971"/>
          <a:ext cx="1747167" cy="174716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Identify a small subset of meaningful data</a:t>
          </a:r>
          <a:endParaRPr lang="en-US" sz="1600" kern="1200" dirty="0"/>
        </a:p>
      </dsp:txBody>
      <dsp:txXfrm>
        <a:off x="3420883" y="257838"/>
        <a:ext cx="1235433" cy="1235433"/>
      </dsp:txXfrm>
    </dsp:sp>
    <dsp:sp modelId="{B0F4A57F-6EA4-4C64-8423-9FE899563C88}">
      <dsp:nvSpPr>
        <dsp:cNvPr id="0" name=""/>
        <dsp:cNvSpPr/>
      </dsp:nvSpPr>
      <dsp:spPr>
        <a:xfrm rot="2160000">
          <a:off x="4857208" y="1344565"/>
          <a:ext cx="465468" cy="5896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4870542" y="1421460"/>
        <a:ext cx="325828" cy="353801"/>
      </dsp:txXfrm>
    </dsp:sp>
    <dsp:sp modelId="{F188B8D1-BAF5-4D65-B11A-3631331EF272}">
      <dsp:nvSpPr>
        <dsp:cNvPr id="0" name=""/>
        <dsp:cNvSpPr/>
      </dsp:nvSpPr>
      <dsp:spPr>
        <a:xfrm>
          <a:off x="5289017" y="1545148"/>
          <a:ext cx="1747167" cy="174716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Create a data model</a:t>
          </a:r>
          <a:endParaRPr lang="en-US" sz="1600" kern="1200" dirty="0"/>
        </a:p>
      </dsp:txBody>
      <dsp:txXfrm>
        <a:off x="5544884" y="1801015"/>
        <a:ext cx="1235433" cy="1235433"/>
      </dsp:txXfrm>
    </dsp:sp>
    <dsp:sp modelId="{22C844F3-E59A-45E9-956C-5BE8269826C9}">
      <dsp:nvSpPr>
        <dsp:cNvPr id="0" name=""/>
        <dsp:cNvSpPr/>
      </dsp:nvSpPr>
      <dsp:spPr>
        <a:xfrm rot="6480000">
          <a:off x="5528289" y="3359825"/>
          <a:ext cx="465468" cy="5896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5619685" y="3411356"/>
        <a:ext cx="325828" cy="353801"/>
      </dsp:txXfrm>
    </dsp:sp>
    <dsp:sp modelId="{D241DC79-D05F-4B5D-A077-7C0B358E6F3B}">
      <dsp:nvSpPr>
        <dsp:cNvPr id="0" name=""/>
        <dsp:cNvSpPr/>
      </dsp:nvSpPr>
      <dsp:spPr>
        <a:xfrm>
          <a:off x="4477720" y="4042061"/>
          <a:ext cx="1747167" cy="174716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Collect &amp; describe data</a:t>
          </a:r>
          <a:endParaRPr lang="en-US" sz="1600" kern="1200" dirty="0"/>
        </a:p>
      </dsp:txBody>
      <dsp:txXfrm>
        <a:off x="4733587" y="4297928"/>
        <a:ext cx="1235433" cy="1235433"/>
      </dsp:txXfrm>
    </dsp:sp>
    <dsp:sp modelId="{F9527693-99EA-4DFF-8D22-DC574435160D}">
      <dsp:nvSpPr>
        <dsp:cNvPr id="0" name=""/>
        <dsp:cNvSpPr/>
      </dsp:nvSpPr>
      <dsp:spPr>
        <a:xfrm rot="10800000">
          <a:off x="3819039" y="4620810"/>
          <a:ext cx="465468" cy="5896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3958679" y="4738744"/>
        <a:ext cx="325828" cy="353801"/>
      </dsp:txXfrm>
    </dsp:sp>
    <dsp:sp modelId="{D87C88C2-3BAD-48C0-84D2-8E47588F5353}">
      <dsp:nvSpPr>
        <dsp:cNvPr id="0" name=""/>
        <dsp:cNvSpPr/>
      </dsp:nvSpPr>
      <dsp:spPr>
        <a:xfrm>
          <a:off x="1852311" y="4042061"/>
          <a:ext cx="1747167" cy="174716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Analyze your data</a:t>
          </a:r>
          <a:endParaRPr lang="en-US" sz="1600" kern="1200" dirty="0"/>
        </a:p>
      </dsp:txBody>
      <dsp:txXfrm>
        <a:off x="2108178" y="4297928"/>
        <a:ext cx="1235433" cy="1235433"/>
      </dsp:txXfrm>
    </dsp:sp>
    <dsp:sp modelId="{C797976F-B3C6-428C-8BB0-549A958711EC}">
      <dsp:nvSpPr>
        <dsp:cNvPr id="0" name=""/>
        <dsp:cNvSpPr/>
      </dsp:nvSpPr>
      <dsp:spPr>
        <a:xfrm rot="15120000">
          <a:off x="2091583" y="3384882"/>
          <a:ext cx="465468" cy="5896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2182979" y="3569219"/>
        <a:ext cx="325828" cy="353801"/>
      </dsp:txXfrm>
    </dsp:sp>
    <dsp:sp modelId="{E1957DB3-DA85-4486-918D-7ED02F441524}">
      <dsp:nvSpPr>
        <dsp:cNvPr id="0" name=""/>
        <dsp:cNvSpPr/>
      </dsp:nvSpPr>
      <dsp:spPr>
        <a:xfrm>
          <a:off x="1041015" y="1545148"/>
          <a:ext cx="1747167" cy="174716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Publish/share  your conclusions &amp; data</a:t>
          </a:r>
          <a:endParaRPr lang="en-US" sz="1600" kern="1200" dirty="0"/>
        </a:p>
      </dsp:txBody>
      <dsp:txXfrm>
        <a:off x="1296882" y="1801015"/>
        <a:ext cx="1235433" cy="1235433"/>
      </dsp:txXfrm>
    </dsp:sp>
    <dsp:sp modelId="{9FEC480A-95C4-45A9-BFB4-192CF6E987CF}">
      <dsp:nvSpPr>
        <dsp:cNvPr id="0" name=""/>
        <dsp:cNvSpPr/>
      </dsp:nvSpPr>
      <dsp:spPr>
        <a:xfrm rot="19440000">
          <a:off x="2733207" y="1360052"/>
          <a:ext cx="465468" cy="5896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746541" y="1519025"/>
        <a:ext cx="325828" cy="3538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83F57-04D3-46DF-AA28-FCCFDE00E49C}">
      <dsp:nvSpPr>
        <dsp:cNvPr id="0" name=""/>
        <dsp:cNvSpPr/>
      </dsp:nvSpPr>
      <dsp:spPr>
        <a:xfrm>
          <a:off x="617219" y="0"/>
          <a:ext cx="6995160" cy="45259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A95295-F8ED-406A-9517-81D8EDD3F450}">
      <dsp:nvSpPr>
        <dsp:cNvPr id="0" name=""/>
        <dsp:cNvSpPr/>
      </dsp:nvSpPr>
      <dsp:spPr>
        <a:xfrm>
          <a:off x="4806" y="1357788"/>
          <a:ext cx="1367045" cy="1810385"/>
        </a:xfrm>
        <a:prstGeom prst="round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TOPIC:  Primary Material &amp; Research Question</a:t>
          </a:r>
          <a:endParaRPr lang="en-US" sz="1600" b="1" kern="1200" dirty="0"/>
        </a:p>
      </dsp:txBody>
      <dsp:txXfrm>
        <a:off x="71540" y="1424522"/>
        <a:ext cx="1233577" cy="1676917"/>
      </dsp:txXfrm>
    </dsp:sp>
    <dsp:sp modelId="{5AFF9C9E-14B6-4AB5-BF9F-931E7DCD6546}">
      <dsp:nvSpPr>
        <dsp:cNvPr id="0" name=""/>
        <dsp:cNvSpPr/>
      </dsp:nvSpPr>
      <dsp:spPr>
        <a:xfrm>
          <a:off x="1599693" y="1357788"/>
          <a:ext cx="1541726" cy="1810385"/>
        </a:xfrm>
        <a:prstGeom prst="round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t>DATA:  </a:t>
          </a:r>
          <a:r>
            <a:rPr lang="en-US" sz="1600" b="1" kern="1200" dirty="0" smtClean="0"/>
            <a:t>Collecting&amp; </a:t>
          </a:r>
          <a:r>
            <a:rPr lang="en-US" sz="1600" b="1" kern="1200" dirty="0" smtClean="0"/>
            <a:t>Modelling &amp; Describing &amp; Analyzing</a:t>
          </a:r>
          <a:endParaRPr lang="en-US" sz="1600" b="1" kern="1200" dirty="0"/>
        </a:p>
      </dsp:txBody>
      <dsp:txXfrm>
        <a:off x="1674954" y="1433049"/>
        <a:ext cx="1391204" cy="1659863"/>
      </dsp:txXfrm>
    </dsp:sp>
    <dsp:sp modelId="{61EB1420-37D3-4575-B654-690A9C43F856}">
      <dsp:nvSpPr>
        <dsp:cNvPr id="0" name=""/>
        <dsp:cNvSpPr/>
      </dsp:nvSpPr>
      <dsp:spPr>
        <a:xfrm>
          <a:off x="3369261" y="1357788"/>
          <a:ext cx="1367045" cy="1810385"/>
        </a:xfrm>
        <a:prstGeom prst="round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Technologies</a:t>
          </a:r>
          <a:endParaRPr lang="en-US" sz="1600" b="1" kern="1200" dirty="0"/>
        </a:p>
      </dsp:txBody>
      <dsp:txXfrm>
        <a:off x="3435995" y="1424522"/>
        <a:ext cx="1233577" cy="1676917"/>
      </dsp:txXfrm>
    </dsp:sp>
    <dsp:sp modelId="{151F0FF2-817A-4DF4-81A3-58DDE3F89C3E}">
      <dsp:nvSpPr>
        <dsp:cNvPr id="0" name=""/>
        <dsp:cNvSpPr/>
      </dsp:nvSpPr>
      <dsp:spPr>
        <a:xfrm>
          <a:off x="4964147" y="1357788"/>
          <a:ext cx="1367045" cy="1810385"/>
        </a:xfrm>
        <a:prstGeom prst="round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People and Institutions</a:t>
          </a:r>
          <a:endParaRPr lang="en-US" sz="1600" b="1" kern="1200" dirty="0"/>
        </a:p>
      </dsp:txBody>
      <dsp:txXfrm>
        <a:off x="5030881" y="1424522"/>
        <a:ext cx="1233577" cy="1676917"/>
      </dsp:txXfrm>
    </dsp:sp>
    <dsp:sp modelId="{0EE2982D-0AD2-42F9-A06F-BBED520AC606}">
      <dsp:nvSpPr>
        <dsp:cNvPr id="0" name=""/>
        <dsp:cNvSpPr/>
      </dsp:nvSpPr>
      <dsp:spPr>
        <a:xfrm>
          <a:off x="6559034" y="1357788"/>
          <a:ext cx="1665759" cy="1810385"/>
        </a:xfrm>
        <a:prstGeom prst="round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t>Audience, Presentation, User Experience</a:t>
          </a:r>
          <a:endParaRPr lang="en-US" sz="1400" b="1" kern="1200" dirty="0"/>
        </a:p>
      </dsp:txBody>
      <dsp:txXfrm>
        <a:off x="6640350" y="1439104"/>
        <a:ext cx="1503127" cy="164775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1B187D3B-77FB-402A-8D86-5865693BAB9A}" type="datetimeFigureOut">
              <a:rPr lang="en-US" smtClean="0"/>
              <a:t>9/18/2018</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C17C1860-D997-409E-A9BA-677915DC6189}" type="slidenum">
              <a:rPr lang="en-US" smtClean="0"/>
              <a:t>‹#›</a:t>
            </a:fld>
            <a:endParaRPr lang="en-US"/>
          </a:p>
        </p:txBody>
      </p:sp>
    </p:spTree>
    <p:extLst>
      <p:ext uri="{BB962C8B-B14F-4D97-AF65-F5344CB8AC3E}">
        <p14:creationId xmlns:p14="http://schemas.microsoft.com/office/powerpoint/2010/main" val="11935352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205F867F-0B53-4518-B7D0-F71451C42104}" type="datetimeFigureOut">
              <a:rPr lang="en-US" smtClean="0"/>
              <a:t>9/18/2018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4C97EDA2-BD9E-4838-85EA-C798805E2109}" type="slidenum">
              <a:rPr lang="en-US" smtClean="0"/>
              <a:t>‹#›</a:t>
            </a:fld>
            <a:endParaRPr lang="en-US"/>
          </a:p>
        </p:txBody>
      </p:sp>
    </p:spTree>
    <p:extLst>
      <p:ext uri="{BB962C8B-B14F-4D97-AF65-F5344CB8AC3E}">
        <p14:creationId xmlns:p14="http://schemas.microsoft.com/office/powerpoint/2010/main" val="422223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
        <p:nvSpPr>
          <p:cNvPr id="192" name="Shape 192"/>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260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
        <p:nvSpPr>
          <p:cNvPr id="192" name="Shape 192"/>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8252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97AEA6-CED9-4AD3-8021-3618E490819C}" type="slidenum">
              <a:rPr lang="en-CA" smtClean="0"/>
              <a:t>17</a:t>
            </a:fld>
            <a:endParaRPr lang="en-CA"/>
          </a:p>
        </p:txBody>
      </p:sp>
    </p:spTree>
    <p:extLst>
      <p:ext uri="{BB962C8B-B14F-4D97-AF65-F5344CB8AC3E}">
        <p14:creationId xmlns:p14="http://schemas.microsoft.com/office/powerpoint/2010/main" val="2920850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97AEA6-CED9-4AD3-8021-3618E490819C}" type="slidenum">
              <a:rPr lang="en-CA" smtClean="0"/>
              <a:t>18</a:t>
            </a:fld>
            <a:endParaRPr lang="en-CA"/>
          </a:p>
        </p:txBody>
      </p:sp>
    </p:spTree>
    <p:extLst>
      <p:ext uri="{BB962C8B-B14F-4D97-AF65-F5344CB8AC3E}">
        <p14:creationId xmlns:p14="http://schemas.microsoft.com/office/powerpoint/2010/main" val="2614664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97AEA6-CED9-4AD3-8021-3618E490819C}" type="slidenum">
              <a:rPr lang="en-CA" smtClean="0"/>
              <a:t>20</a:t>
            </a:fld>
            <a:endParaRPr lang="en-CA"/>
          </a:p>
        </p:txBody>
      </p:sp>
    </p:spTree>
    <p:extLst>
      <p:ext uri="{BB962C8B-B14F-4D97-AF65-F5344CB8AC3E}">
        <p14:creationId xmlns:p14="http://schemas.microsoft.com/office/powerpoint/2010/main" val="1596453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97AEA6-CED9-4AD3-8021-3618E490819C}" type="slidenum">
              <a:rPr lang="en-CA" smtClean="0"/>
              <a:t>21</a:t>
            </a:fld>
            <a:endParaRPr lang="en-CA"/>
          </a:p>
        </p:txBody>
      </p:sp>
    </p:spTree>
    <p:extLst>
      <p:ext uri="{BB962C8B-B14F-4D97-AF65-F5344CB8AC3E}">
        <p14:creationId xmlns:p14="http://schemas.microsoft.com/office/powerpoint/2010/main" val="67078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97AEA6-CED9-4AD3-8021-3618E490819C}" type="slidenum">
              <a:rPr lang="en-CA" smtClean="0"/>
              <a:t>22</a:t>
            </a:fld>
            <a:endParaRPr lang="en-CA"/>
          </a:p>
        </p:txBody>
      </p:sp>
    </p:spTree>
    <p:extLst>
      <p:ext uri="{BB962C8B-B14F-4D97-AF65-F5344CB8AC3E}">
        <p14:creationId xmlns:p14="http://schemas.microsoft.com/office/powerpoint/2010/main" val="2332481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record of an</a:t>
            </a:r>
            <a:r>
              <a:rPr lang="en-US" baseline="0" dirty="0" smtClean="0"/>
              <a:t> archive</a:t>
            </a:r>
            <a:r>
              <a:rPr lang="en-US" dirty="0" smtClean="0"/>
              <a:t> is described by metadata:  structured data about data.</a:t>
            </a:r>
            <a:r>
              <a:rPr lang="en-US" baseline="0" dirty="0" smtClean="0"/>
              <a:t>  </a:t>
            </a:r>
            <a:r>
              <a:rPr lang="en-CA" dirty="0" smtClean="0"/>
              <a:t>For example, think about your library’s online catalogue:  it contains the records of books, with fields like Author, Title, Publisher, Editor, Date.  </a:t>
            </a:r>
            <a:r>
              <a:rPr lang="en-US" dirty="0" smtClean="0"/>
              <a:t>If you use standard metadata schemas, like Dublin Core, MARC, or MODS, your data will be discoverable and interoperable with aggregators and library catalogues.  </a:t>
            </a:r>
            <a:endParaRPr lang="en-CA"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10FA9641-5538-4BE1-AF05-DFFF3A2E858D}" type="slidenum">
              <a:rPr lang="en-CA" smtClean="0"/>
              <a:t>31</a:t>
            </a:fld>
            <a:endParaRPr lang="en-CA"/>
          </a:p>
        </p:txBody>
      </p:sp>
    </p:spTree>
    <p:extLst>
      <p:ext uri="{BB962C8B-B14F-4D97-AF65-F5344CB8AC3E}">
        <p14:creationId xmlns:p14="http://schemas.microsoft.com/office/powerpoint/2010/main" val="2150487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https://pleiades.stoa.org/places/570491</a:t>
            </a:r>
            <a:endParaRPr lang="en-US" dirty="0"/>
          </a:p>
        </p:txBody>
      </p:sp>
      <p:sp>
        <p:nvSpPr>
          <p:cNvPr id="4" name="Slide Number Placeholder 3"/>
          <p:cNvSpPr>
            <a:spLocks noGrp="1"/>
          </p:cNvSpPr>
          <p:nvPr>
            <p:ph type="sldNum" sz="quarter" idx="10"/>
          </p:nvPr>
        </p:nvSpPr>
        <p:spPr/>
        <p:txBody>
          <a:bodyPr/>
          <a:lstStyle/>
          <a:p>
            <a:fld id="{4C97EDA2-BD9E-4838-85EA-C798805E2109}" type="slidenum">
              <a:rPr lang="en-US" smtClean="0"/>
              <a:t>41</a:t>
            </a:fld>
            <a:endParaRPr lang="en-US"/>
          </a:p>
        </p:txBody>
      </p:sp>
    </p:spTree>
    <p:extLst>
      <p:ext uri="{BB962C8B-B14F-4D97-AF65-F5344CB8AC3E}">
        <p14:creationId xmlns:p14="http://schemas.microsoft.com/office/powerpoint/2010/main" val="25959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05D61F1-60EB-40F7-AFE2-EB928A61A2E0}" type="datetimeFigureOut">
              <a:rPr lang="en-US" smtClean="0"/>
              <a:t>9/18/2018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142BC-055F-4EA2-8140-F5ACD0B67F40}" type="slidenum">
              <a:rPr lang="en-US" smtClean="0"/>
              <a:t>‹#›</a:t>
            </a:fld>
            <a:endParaRPr lang="en-US"/>
          </a:p>
        </p:txBody>
      </p:sp>
    </p:spTree>
    <p:extLst>
      <p:ext uri="{BB962C8B-B14F-4D97-AF65-F5344CB8AC3E}">
        <p14:creationId xmlns:p14="http://schemas.microsoft.com/office/powerpoint/2010/main" val="1486485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5D61F1-60EB-40F7-AFE2-EB928A61A2E0}" type="datetimeFigureOut">
              <a:rPr lang="en-US" smtClean="0"/>
              <a:t>9/18/2018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142BC-055F-4EA2-8140-F5ACD0B67F40}" type="slidenum">
              <a:rPr lang="en-US" smtClean="0"/>
              <a:t>‹#›</a:t>
            </a:fld>
            <a:endParaRPr lang="en-US"/>
          </a:p>
        </p:txBody>
      </p:sp>
    </p:spTree>
    <p:extLst>
      <p:ext uri="{BB962C8B-B14F-4D97-AF65-F5344CB8AC3E}">
        <p14:creationId xmlns:p14="http://schemas.microsoft.com/office/powerpoint/2010/main" val="231719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5D61F1-60EB-40F7-AFE2-EB928A61A2E0}" type="datetimeFigureOut">
              <a:rPr lang="en-US" smtClean="0"/>
              <a:t>9/18/2018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142BC-055F-4EA2-8140-F5ACD0B67F40}" type="slidenum">
              <a:rPr lang="en-US" smtClean="0"/>
              <a:t>‹#›</a:t>
            </a:fld>
            <a:endParaRPr lang="en-US"/>
          </a:p>
        </p:txBody>
      </p:sp>
    </p:spTree>
    <p:extLst>
      <p:ext uri="{BB962C8B-B14F-4D97-AF65-F5344CB8AC3E}">
        <p14:creationId xmlns:p14="http://schemas.microsoft.com/office/powerpoint/2010/main" val="2971101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5D61F1-60EB-40F7-AFE2-EB928A61A2E0}" type="datetimeFigureOut">
              <a:rPr lang="en-US" smtClean="0"/>
              <a:t>9/18/2018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142BC-055F-4EA2-8140-F5ACD0B67F40}" type="slidenum">
              <a:rPr lang="en-US" smtClean="0"/>
              <a:t>‹#›</a:t>
            </a:fld>
            <a:endParaRPr lang="en-US"/>
          </a:p>
        </p:txBody>
      </p:sp>
    </p:spTree>
    <p:extLst>
      <p:ext uri="{BB962C8B-B14F-4D97-AF65-F5344CB8AC3E}">
        <p14:creationId xmlns:p14="http://schemas.microsoft.com/office/powerpoint/2010/main" val="405075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5D61F1-60EB-40F7-AFE2-EB928A61A2E0}" type="datetimeFigureOut">
              <a:rPr lang="en-US" smtClean="0"/>
              <a:t>9/18/2018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142BC-055F-4EA2-8140-F5ACD0B67F40}" type="slidenum">
              <a:rPr lang="en-US" smtClean="0"/>
              <a:t>‹#›</a:t>
            </a:fld>
            <a:endParaRPr lang="en-US"/>
          </a:p>
        </p:txBody>
      </p:sp>
    </p:spTree>
    <p:extLst>
      <p:ext uri="{BB962C8B-B14F-4D97-AF65-F5344CB8AC3E}">
        <p14:creationId xmlns:p14="http://schemas.microsoft.com/office/powerpoint/2010/main" val="354763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5D61F1-60EB-40F7-AFE2-EB928A61A2E0}" type="datetimeFigureOut">
              <a:rPr lang="en-US" smtClean="0"/>
              <a:t>9/18/2018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C142BC-055F-4EA2-8140-F5ACD0B67F40}" type="slidenum">
              <a:rPr lang="en-US" smtClean="0"/>
              <a:t>‹#›</a:t>
            </a:fld>
            <a:endParaRPr lang="en-US"/>
          </a:p>
        </p:txBody>
      </p:sp>
    </p:spTree>
    <p:extLst>
      <p:ext uri="{BB962C8B-B14F-4D97-AF65-F5344CB8AC3E}">
        <p14:creationId xmlns:p14="http://schemas.microsoft.com/office/powerpoint/2010/main" val="2254303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05D61F1-60EB-40F7-AFE2-EB928A61A2E0}" type="datetimeFigureOut">
              <a:rPr lang="en-US" smtClean="0"/>
              <a:t>9/18/2018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C142BC-055F-4EA2-8140-F5ACD0B67F40}" type="slidenum">
              <a:rPr lang="en-US" smtClean="0"/>
              <a:t>‹#›</a:t>
            </a:fld>
            <a:endParaRPr lang="en-US"/>
          </a:p>
        </p:txBody>
      </p:sp>
    </p:spTree>
    <p:extLst>
      <p:ext uri="{BB962C8B-B14F-4D97-AF65-F5344CB8AC3E}">
        <p14:creationId xmlns:p14="http://schemas.microsoft.com/office/powerpoint/2010/main" val="4173529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5D61F1-60EB-40F7-AFE2-EB928A61A2E0}" type="datetimeFigureOut">
              <a:rPr lang="en-US" smtClean="0"/>
              <a:t>9/18/2018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C142BC-055F-4EA2-8140-F5ACD0B67F40}" type="slidenum">
              <a:rPr lang="en-US" smtClean="0"/>
              <a:t>‹#›</a:t>
            </a:fld>
            <a:endParaRPr lang="en-US"/>
          </a:p>
        </p:txBody>
      </p:sp>
    </p:spTree>
    <p:extLst>
      <p:ext uri="{BB962C8B-B14F-4D97-AF65-F5344CB8AC3E}">
        <p14:creationId xmlns:p14="http://schemas.microsoft.com/office/powerpoint/2010/main" val="3646997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5D61F1-60EB-40F7-AFE2-EB928A61A2E0}" type="datetimeFigureOut">
              <a:rPr lang="en-US" smtClean="0"/>
              <a:t>9/18/2018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C142BC-055F-4EA2-8140-F5ACD0B67F40}" type="slidenum">
              <a:rPr lang="en-US" smtClean="0"/>
              <a:t>‹#›</a:t>
            </a:fld>
            <a:endParaRPr lang="en-US"/>
          </a:p>
        </p:txBody>
      </p:sp>
    </p:spTree>
    <p:extLst>
      <p:ext uri="{BB962C8B-B14F-4D97-AF65-F5344CB8AC3E}">
        <p14:creationId xmlns:p14="http://schemas.microsoft.com/office/powerpoint/2010/main" val="1894659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5D61F1-60EB-40F7-AFE2-EB928A61A2E0}" type="datetimeFigureOut">
              <a:rPr lang="en-US" smtClean="0"/>
              <a:t>9/18/2018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C142BC-055F-4EA2-8140-F5ACD0B67F40}" type="slidenum">
              <a:rPr lang="en-US" smtClean="0"/>
              <a:t>‹#›</a:t>
            </a:fld>
            <a:endParaRPr lang="en-US"/>
          </a:p>
        </p:txBody>
      </p:sp>
    </p:spTree>
    <p:extLst>
      <p:ext uri="{BB962C8B-B14F-4D97-AF65-F5344CB8AC3E}">
        <p14:creationId xmlns:p14="http://schemas.microsoft.com/office/powerpoint/2010/main" val="2939007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5D61F1-60EB-40F7-AFE2-EB928A61A2E0}" type="datetimeFigureOut">
              <a:rPr lang="en-US" smtClean="0"/>
              <a:t>9/18/2018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C142BC-055F-4EA2-8140-F5ACD0B67F40}" type="slidenum">
              <a:rPr lang="en-US" smtClean="0"/>
              <a:t>‹#›</a:t>
            </a:fld>
            <a:endParaRPr lang="en-US"/>
          </a:p>
        </p:txBody>
      </p:sp>
    </p:spTree>
    <p:extLst>
      <p:ext uri="{BB962C8B-B14F-4D97-AF65-F5344CB8AC3E}">
        <p14:creationId xmlns:p14="http://schemas.microsoft.com/office/powerpoint/2010/main" val="345065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5D61F1-60EB-40F7-AFE2-EB928A61A2E0}" type="datetimeFigureOut">
              <a:rPr lang="en-US" smtClean="0"/>
              <a:t>9/18/2018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C142BC-055F-4EA2-8140-F5ACD0B67F40}" type="slidenum">
              <a:rPr lang="en-US" smtClean="0"/>
              <a:t>‹#›</a:t>
            </a:fld>
            <a:endParaRPr lang="en-US"/>
          </a:p>
        </p:txBody>
      </p:sp>
    </p:spTree>
    <p:extLst>
      <p:ext uri="{BB962C8B-B14F-4D97-AF65-F5344CB8AC3E}">
        <p14:creationId xmlns:p14="http://schemas.microsoft.com/office/powerpoint/2010/main" val="179057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miriamposner.com/blog/humanities-data-a-necessary-contradiction/"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exhibitions.europeana.eu/exhibits/show/art-nouveau-en"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getty.edu/research/publications/electronic_publications/intro_controlled_vocab/what.pdf"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GNU_General_Public_Licens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miriamposner.com/blog/how-did-they-make-that/" TargetMode="Externa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Anatomy of DH Projects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931475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600" b="0" i="0" u="none" strike="noStrike" cap="none" dirty="0" smtClean="0">
                <a:solidFill>
                  <a:schemeClr val="dk1"/>
                </a:solidFill>
                <a:latin typeface="Calibri"/>
                <a:ea typeface="Calibri"/>
                <a:cs typeface="Calibri"/>
                <a:sym typeface="Calibri"/>
              </a:rPr>
              <a:t>Technology-in-practice (Wanda </a:t>
            </a:r>
            <a:r>
              <a:rPr lang="en-US" sz="3600" b="0" i="0" u="none" strike="noStrike" cap="none" dirty="0" err="1" smtClean="0">
                <a:solidFill>
                  <a:schemeClr val="dk1"/>
                </a:solidFill>
                <a:latin typeface="Calibri"/>
                <a:ea typeface="Calibri"/>
                <a:cs typeface="Calibri"/>
                <a:sym typeface="Calibri"/>
              </a:rPr>
              <a:t>Orlikowski</a:t>
            </a:r>
            <a:r>
              <a:rPr lang="en-US" sz="3600" b="0" i="0" u="none" strike="noStrike" cap="none" dirty="0" smtClean="0">
                <a:solidFill>
                  <a:schemeClr val="dk1"/>
                </a:solidFill>
                <a:latin typeface="Calibri"/>
                <a:ea typeface="Calibri"/>
                <a:cs typeface="Calibri"/>
                <a:sym typeface="Calibri"/>
              </a:rPr>
              <a:t>)</a:t>
            </a:r>
            <a:endParaRPr lang="en-US" sz="3600" b="0" i="0" u="none" strike="noStrike" cap="none" dirty="0">
              <a:solidFill>
                <a:schemeClr val="dk1"/>
              </a:solidFill>
              <a:latin typeface="Calibri"/>
              <a:ea typeface="Calibri"/>
              <a:cs typeface="Calibri"/>
              <a:sym typeface="Calibri"/>
            </a:endParaRPr>
          </a:p>
        </p:txBody>
      </p:sp>
      <p:grpSp>
        <p:nvGrpSpPr>
          <p:cNvPr id="195" name="Shape 195"/>
          <p:cNvGrpSpPr/>
          <p:nvPr/>
        </p:nvGrpSpPr>
        <p:grpSpPr>
          <a:xfrm>
            <a:off x="1142999" y="1600200"/>
            <a:ext cx="6579010" cy="4480694"/>
            <a:chOff x="685799" y="0"/>
            <a:chExt cx="6579010" cy="4480694"/>
          </a:xfrm>
        </p:grpSpPr>
        <p:sp>
          <p:nvSpPr>
            <p:cNvPr id="196" name="Shape 196"/>
            <p:cNvSpPr/>
            <p:nvPr/>
          </p:nvSpPr>
          <p:spPr>
            <a:xfrm>
              <a:off x="3077513" y="2057399"/>
              <a:ext cx="1799286" cy="1400965"/>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7" name="Shape 197"/>
            <p:cNvSpPr txBox="1"/>
            <p:nvPr/>
          </p:nvSpPr>
          <p:spPr>
            <a:xfrm>
              <a:off x="3145902" y="2125789"/>
              <a:ext cx="1662506" cy="1264185"/>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2400">
                  <a:solidFill>
                    <a:schemeClr val="lt1"/>
                  </a:solidFill>
                  <a:latin typeface="Calibri"/>
                  <a:ea typeface="Calibri"/>
                  <a:cs typeface="Calibri"/>
                  <a:sym typeface="Calibri"/>
                </a:rPr>
                <a:t>Technology-in-practice</a:t>
              </a:r>
            </a:p>
          </p:txBody>
        </p:sp>
        <p:sp>
          <p:nvSpPr>
            <p:cNvPr id="198" name="Shape 198"/>
            <p:cNvSpPr/>
            <p:nvPr/>
          </p:nvSpPr>
          <p:spPr>
            <a:xfrm rot="1360764">
              <a:off x="4835137" y="3341586"/>
              <a:ext cx="1077639" cy="0"/>
            </a:xfrm>
            <a:custGeom>
              <a:avLst/>
              <a:gdLst/>
              <a:ahLst/>
              <a:cxnLst/>
              <a:rect l="0" t="0" r="0" b="0"/>
              <a:pathLst>
                <a:path w="120000" h="120000" extrusionOk="0">
                  <a:moveTo>
                    <a:pt x="0" y="0"/>
                  </a:moveTo>
                  <a:lnTo>
                    <a:pt x="120000" y="0"/>
                  </a:lnTo>
                </a:path>
              </a:pathLst>
            </a:custGeom>
            <a:noFill/>
            <a:ln w="25400" cap="flat" cmpd="sng">
              <a:solidFill>
                <a:srgbClr val="3B6495"/>
              </a:solidFill>
              <a:prstDash val="solid"/>
              <a:round/>
              <a:headEnd type="none" w="med" len="med"/>
              <a:tailEnd type="none" w="med" len="med"/>
            </a:ln>
          </p:spPr>
        </p:sp>
        <p:sp>
          <p:nvSpPr>
            <p:cNvPr id="199" name="Shape 199"/>
            <p:cNvSpPr/>
            <p:nvPr/>
          </p:nvSpPr>
          <p:spPr>
            <a:xfrm>
              <a:off x="5871112" y="3200393"/>
              <a:ext cx="1393696" cy="1280300"/>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0" name="Shape 200"/>
            <p:cNvSpPr txBox="1"/>
            <p:nvPr/>
          </p:nvSpPr>
          <p:spPr>
            <a:xfrm>
              <a:off x="5933612" y="3262892"/>
              <a:ext cx="1268698" cy="1155302"/>
            </a:xfrm>
            <a:prstGeom prst="rect">
              <a:avLst/>
            </a:prstGeom>
            <a:noFill/>
            <a:ln>
              <a:noFill/>
            </a:ln>
          </p:spPr>
          <p:txBody>
            <a:bodyPr lIns="50800" tIns="50800" rIns="50800" bIns="50800" anchor="ctr" anchorCtr="0">
              <a:noAutofit/>
            </a:bodyPr>
            <a:lstStyle/>
            <a:p>
              <a:pPr marL="0" marR="0" lvl="0" indent="0" algn="ctr" rtl="0">
                <a:lnSpc>
                  <a:spcPct val="90000"/>
                </a:lnSpc>
                <a:spcBef>
                  <a:spcPts val="0"/>
                </a:spcBef>
                <a:spcAft>
                  <a:spcPts val="0"/>
                </a:spcAft>
                <a:buSzPct val="25000"/>
                <a:buNone/>
              </a:pPr>
              <a:r>
                <a:rPr lang="en-US" sz="2000">
                  <a:solidFill>
                    <a:schemeClr val="lt1"/>
                  </a:solidFill>
                  <a:latin typeface="Calibri"/>
                  <a:ea typeface="Calibri"/>
                  <a:cs typeface="Calibri"/>
                  <a:sym typeface="Calibri"/>
                </a:rPr>
                <a:t>Technology</a:t>
              </a:r>
            </a:p>
          </p:txBody>
        </p:sp>
        <p:sp>
          <p:nvSpPr>
            <p:cNvPr id="201" name="Shape 201"/>
            <p:cNvSpPr/>
            <p:nvPr/>
          </p:nvSpPr>
          <p:spPr>
            <a:xfrm rot="-5418396">
              <a:off x="3636353" y="1722141"/>
              <a:ext cx="670523" cy="0"/>
            </a:xfrm>
            <a:custGeom>
              <a:avLst/>
              <a:gdLst/>
              <a:ahLst/>
              <a:cxnLst/>
              <a:rect l="0" t="0" r="0" b="0"/>
              <a:pathLst>
                <a:path w="120000" h="120000" extrusionOk="0">
                  <a:moveTo>
                    <a:pt x="0" y="0"/>
                  </a:moveTo>
                  <a:lnTo>
                    <a:pt x="120000" y="0"/>
                  </a:lnTo>
                </a:path>
              </a:pathLst>
            </a:custGeom>
            <a:noFill/>
            <a:ln w="25400" cap="flat" cmpd="sng">
              <a:solidFill>
                <a:srgbClr val="3B6495"/>
              </a:solidFill>
              <a:prstDash val="solid"/>
              <a:round/>
              <a:headEnd type="none" w="med" len="med"/>
              <a:tailEnd type="none" w="med" len="med"/>
            </a:ln>
          </p:spPr>
        </p:sp>
        <p:sp>
          <p:nvSpPr>
            <p:cNvPr id="202" name="Shape 202"/>
            <p:cNvSpPr/>
            <p:nvPr/>
          </p:nvSpPr>
          <p:spPr>
            <a:xfrm>
              <a:off x="2823107" y="0"/>
              <a:ext cx="2286004" cy="138688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3" name="Shape 203"/>
            <p:cNvSpPr txBox="1"/>
            <p:nvPr/>
          </p:nvSpPr>
          <p:spPr>
            <a:xfrm>
              <a:off x="2890808" y="67702"/>
              <a:ext cx="2150600" cy="1251480"/>
            </a:xfrm>
            <a:prstGeom prst="rect">
              <a:avLst/>
            </a:prstGeom>
            <a:noFill/>
            <a:ln>
              <a:noFill/>
            </a:ln>
          </p:spPr>
          <p:txBody>
            <a:bodyPr lIns="81275" tIns="81275" rIns="81275" bIns="81275" anchor="ctr" anchorCtr="0">
              <a:noAutofit/>
            </a:bodyPr>
            <a:lstStyle/>
            <a:p>
              <a:pPr marL="0" marR="0" lvl="0" indent="0" algn="ctr" rtl="0">
                <a:lnSpc>
                  <a:spcPct val="90000"/>
                </a:lnSpc>
                <a:spcBef>
                  <a:spcPts val="0"/>
                </a:spcBef>
                <a:spcAft>
                  <a:spcPts val="0"/>
                </a:spcAft>
                <a:buSzPct val="25000"/>
                <a:buNone/>
              </a:pPr>
              <a:r>
                <a:rPr lang="en-US" sz="3200">
                  <a:solidFill>
                    <a:schemeClr val="lt1"/>
                  </a:solidFill>
                  <a:latin typeface="Calibri"/>
                  <a:ea typeface="Calibri"/>
                  <a:cs typeface="Calibri"/>
                  <a:sym typeface="Calibri"/>
                </a:rPr>
                <a:t>User community</a:t>
              </a:r>
            </a:p>
          </p:txBody>
        </p:sp>
        <p:sp>
          <p:nvSpPr>
            <p:cNvPr id="204" name="Shape 204"/>
            <p:cNvSpPr/>
            <p:nvPr/>
          </p:nvSpPr>
          <p:spPr>
            <a:xfrm rot="9371052">
              <a:off x="2390690" y="3299804"/>
              <a:ext cx="717364" cy="0"/>
            </a:xfrm>
            <a:custGeom>
              <a:avLst/>
              <a:gdLst/>
              <a:ahLst/>
              <a:cxnLst/>
              <a:rect l="0" t="0" r="0" b="0"/>
              <a:pathLst>
                <a:path w="120000" h="120000" extrusionOk="0">
                  <a:moveTo>
                    <a:pt x="0" y="0"/>
                  </a:moveTo>
                  <a:lnTo>
                    <a:pt x="119999" y="0"/>
                  </a:lnTo>
                </a:path>
              </a:pathLst>
            </a:custGeom>
            <a:noFill/>
            <a:ln w="25400" cap="flat" cmpd="sng">
              <a:solidFill>
                <a:srgbClr val="3B6495"/>
              </a:solidFill>
              <a:prstDash val="solid"/>
              <a:round/>
              <a:headEnd type="none" w="med" len="med"/>
              <a:tailEnd type="none" w="med" len="med"/>
            </a:ln>
          </p:spPr>
        </p:sp>
        <p:sp>
          <p:nvSpPr>
            <p:cNvPr id="205" name="Shape 205"/>
            <p:cNvSpPr/>
            <p:nvPr/>
          </p:nvSpPr>
          <p:spPr>
            <a:xfrm>
              <a:off x="685799" y="3200414"/>
              <a:ext cx="1735433" cy="1254438"/>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6" name="Shape 206"/>
            <p:cNvSpPr txBox="1"/>
            <p:nvPr/>
          </p:nvSpPr>
          <p:spPr>
            <a:xfrm>
              <a:off x="747035" y="3261650"/>
              <a:ext cx="1612959" cy="1131963"/>
            </a:xfrm>
            <a:prstGeom prst="rect">
              <a:avLst/>
            </a:prstGeom>
            <a:noFill/>
            <a:ln>
              <a:noFill/>
            </a:ln>
          </p:spPr>
          <p:txBody>
            <a:bodyPr lIns="50800" tIns="50800" rIns="50800" bIns="50800" anchor="ctr" anchorCtr="0">
              <a:noAutofit/>
            </a:bodyPr>
            <a:lstStyle/>
            <a:p>
              <a:pPr marL="0" marR="0" lvl="0" indent="0" algn="ctr" rtl="0">
                <a:lnSpc>
                  <a:spcPct val="90000"/>
                </a:lnSpc>
                <a:spcBef>
                  <a:spcPts val="0"/>
                </a:spcBef>
                <a:spcAft>
                  <a:spcPts val="0"/>
                </a:spcAft>
                <a:buSzPct val="25000"/>
                <a:buNone/>
              </a:pPr>
              <a:r>
                <a:rPr lang="en-US" sz="2000">
                  <a:solidFill>
                    <a:schemeClr val="lt1"/>
                  </a:solidFill>
                  <a:latin typeface="Calibri"/>
                  <a:ea typeface="Calibri"/>
                  <a:cs typeface="Calibri"/>
                  <a:sym typeface="Calibri"/>
                </a:rPr>
                <a:t>Organizational culture</a:t>
              </a:r>
            </a:p>
          </p:txBody>
        </p:sp>
      </p:grpSp>
    </p:spTree>
    <p:extLst>
      <p:ext uri="{BB962C8B-B14F-4D97-AF65-F5344CB8AC3E}">
        <p14:creationId xmlns:p14="http://schemas.microsoft.com/office/powerpoint/2010/main" val="2532818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57200"/>
            <a:ext cx="7696200" cy="5791200"/>
          </a:xfrm>
        </p:spPr>
        <p:txBody>
          <a:bodyPr>
            <a:noAutofit/>
          </a:bodyPr>
          <a:lstStyle/>
          <a:p>
            <a:r>
              <a:rPr lang="en-US" sz="2000" dirty="0">
                <a:latin typeface="Garamond" panose="02020404030301010803" pitchFamily="18" charset="0"/>
              </a:rPr>
              <a:t>The notion of “technology-in-practice” suggests that the technology is not just the machinery, digital or analog, but on the one hand </a:t>
            </a:r>
            <a:r>
              <a:rPr lang="en-US" sz="2000" b="1" dirty="0">
                <a:solidFill>
                  <a:srgbClr val="FF0000"/>
                </a:solidFill>
                <a:latin typeface="Garamond" panose="02020404030301010803" pitchFamily="18" charset="0"/>
              </a:rPr>
              <a:t>the organizational </a:t>
            </a:r>
            <a:r>
              <a:rPr lang="en-US" sz="2000" b="1" dirty="0" smtClean="0">
                <a:solidFill>
                  <a:srgbClr val="FF0000"/>
                </a:solidFill>
                <a:latin typeface="Garamond" panose="02020404030301010803" pitchFamily="18" charset="0"/>
              </a:rPr>
              <a:t>or institutional culture </a:t>
            </a:r>
            <a:r>
              <a:rPr lang="en-US" sz="2000" b="1" dirty="0">
                <a:solidFill>
                  <a:srgbClr val="FF0000"/>
                </a:solidFill>
                <a:latin typeface="Garamond" panose="02020404030301010803" pitchFamily="18" charset="0"/>
              </a:rPr>
              <a:t>around it </a:t>
            </a:r>
            <a:r>
              <a:rPr lang="en-US" sz="2000" dirty="0">
                <a:latin typeface="Garamond" panose="02020404030301010803" pitchFamily="18" charset="0"/>
              </a:rPr>
              <a:t>and on the other hand, </a:t>
            </a:r>
            <a:r>
              <a:rPr lang="en-US" sz="2000" b="1" dirty="0">
                <a:solidFill>
                  <a:srgbClr val="FF0000"/>
                </a:solidFill>
                <a:latin typeface="Garamond" panose="02020404030301010803" pitchFamily="18" charset="0"/>
              </a:rPr>
              <a:t>the needs and practices of its user community</a:t>
            </a:r>
            <a:r>
              <a:rPr lang="en-US" sz="2000" dirty="0">
                <a:latin typeface="Garamond" panose="02020404030301010803" pitchFamily="18" charset="0"/>
              </a:rPr>
              <a:t>. Organizational culture and user community create a “</a:t>
            </a:r>
            <a:r>
              <a:rPr lang="en-US" sz="2000" dirty="0" err="1">
                <a:latin typeface="Garamond" panose="02020404030301010803" pitchFamily="18" charset="0"/>
              </a:rPr>
              <a:t>behavioural</a:t>
            </a:r>
            <a:r>
              <a:rPr lang="en-US" sz="2000" dirty="0">
                <a:latin typeface="Garamond" panose="02020404030301010803" pitchFamily="18" charset="0"/>
              </a:rPr>
              <a:t> and interpretive template” for the use of a technology. </a:t>
            </a:r>
            <a:endParaRPr lang="en-US" sz="2000" dirty="0" smtClean="0">
              <a:latin typeface="Garamond" panose="02020404030301010803" pitchFamily="18" charset="0"/>
            </a:endParaRPr>
          </a:p>
          <a:p>
            <a:r>
              <a:rPr lang="en-US" sz="2000" dirty="0" smtClean="0">
                <a:latin typeface="Garamond" panose="02020404030301010803" pitchFamily="18" charset="0"/>
              </a:rPr>
              <a:t>Technology-in-practice:  not only the technology itself, but “the </a:t>
            </a:r>
            <a:r>
              <a:rPr lang="en-US" sz="2000" dirty="0">
                <a:latin typeface="Garamond" panose="02020404030301010803" pitchFamily="18" charset="0"/>
              </a:rPr>
              <a:t>ways it is extended, adapted, used, and misused by a specific user community—whether by ignoring an entire set of functions, or by extending its functionality through plugins or customizations, or by using it for purposes never foreseen by its designers. More briefly, technology-in-practice is “</a:t>
            </a:r>
            <a:r>
              <a:rPr lang="en-US" sz="2000" b="1" dirty="0">
                <a:solidFill>
                  <a:srgbClr val="7030A0"/>
                </a:solidFill>
                <a:latin typeface="Garamond" panose="02020404030301010803" pitchFamily="18" charset="0"/>
              </a:rPr>
              <a:t>what people actually do with the technological artifact in their recurrent, situated practices</a:t>
            </a:r>
            <a:r>
              <a:rPr lang="en-US" sz="2000" dirty="0" smtClean="0">
                <a:latin typeface="Garamond" panose="02020404030301010803" pitchFamily="18" charset="0"/>
              </a:rPr>
              <a:t>.”</a:t>
            </a:r>
            <a:r>
              <a:rPr lang="en-US" sz="2000" dirty="0">
                <a:latin typeface="Garamond" panose="02020404030301010803" pitchFamily="18" charset="0"/>
              </a:rPr>
              <a:t> </a:t>
            </a:r>
            <a:r>
              <a:rPr lang="en-US" sz="2000" dirty="0" smtClean="0">
                <a:latin typeface="Garamond" panose="02020404030301010803" pitchFamily="18" charset="0"/>
              </a:rPr>
              <a:t>(</a:t>
            </a:r>
            <a:r>
              <a:rPr lang="en-US" sz="2000" dirty="0" err="1">
                <a:latin typeface="Garamond" panose="02020404030301010803" pitchFamily="18" charset="0"/>
              </a:rPr>
              <a:t>Orlikowski</a:t>
            </a:r>
            <a:r>
              <a:rPr lang="en-US" sz="2000" dirty="0">
                <a:latin typeface="Garamond" panose="02020404030301010803" pitchFamily="18" charset="0"/>
              </a:rPr>
              <a:t>, Wanda J. “Using Technology and Constituting Structures: A Practice Lens for Studying Technology in Organizations.” </a:t>
            </a:r>
            <a:r>
              <a:rPr lang="en-US" sz="2000" i="1" dirty="0">
                <a:latin typeface="Garamond" panose="02020404030301010803" pitchFamily="18" charset="0"/>
              </a:rPr>
              <a:t>Organization Science</a:t>
            </a:r>
            <a:r>
              <a:rPr lang="en-US" sz="2000" dirty="0">
                <a:latin typeface="Garamond" panose="02020404030301010803" pitchFamily="18" charset="0"/>
              </a:rPr>
              <a:t>, vol. 11, no. 4, 2000, pp. 404–428. www.jstor.org/stable/2640412</a:t>
            </a:r>
            <a:r>
              <a:rPr lang="en-US" sz="2000" dirty="0" smtClean="0">
                <a:latin typeface="Garamond" panose="02020404030301010803" pitchFamily="18" charset="0"/>
              </a:rPr>
              <a:t>.)</a:t>
            </a:r>
            <a:endParaRPr lang="en-US" sz="2000" dirty="0" smtClean="0">
              <a:latin typeface="Garamond" panose="02020404030301010803" pitchFamily="18" charset="0"/>
            </a:endParaRPr>
          </a:p>
        </p:txBody>
      </p:sp>
    </p:spTree>
    <p:extLst>
      <p:ext uri="{BB962C8B-B14F-4D97-AF65-F5344CB8AC3E}">
        <p14:creationId xmlns:p14="http://schemas.microsoft.com/office/powerpoint/2010/main" val="1778970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457200" y="76200"/>
            <a:ext cx="8382000" cy="769937"/>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600" b="0" i="0" u="none" strike="noStrike" cap="none" dirty="0" smtClean="0">
                <a:solidFill>
                  <a:schemeClr val="dk1"/>
                </a:solidFill>
                <a:latin typeface="Calibri"/>
                <a:ea typeface="Calibri"/>
                <a:cs typeface="Calibri"/>
                <a:sym typeface="Calibri"/>
              </a:rPr>
              <a:t>Technology-in-practice (Wanda </a:t>
            </a:r>
            <a:r>
              <a:rPr lang="en-US" sz="3600" b="0" i="0" u="none" strike="noStrike" cap="none" dirty="0" err="1" smtClean="0">
                <a:solidFill>
                  <a:schemeClr val="dk1"/>
                </a:solidFill>
                <a:latin typeface="Calibri"/>
                <a:ea typeface="Calibri"/>
                <a:cs typeface="Calibri"/>
                <a:sym typeface="Calibri"/>
              </a:rPr>
              <a:t>Orlikowski</a:t>
            </a:r>
            <a:r>
              <a:rPr lang="en-US" sz="3600" b="0" i="0" u="none" strike="noStrike" cap="none" dirty="0" smtClean="0">
                <a:solidFill>
                  <a:schemeClr val="dk1"/>
                </a:solidFill>
                <a:latin typeface="Calibri"/>
                <a:ea typeface="Calibri"/>
                <a:cs typeface="Calibri"/>
                <a:sym typeface="Calibri"/>
              </a:rPr>
              <a:t>)</a:t>
            </a:r>
            <a:endParaRPr lang="en-US" sz="3600" b="0" i="0" u="none" strike="noStrike" cap="none" dirty="0">
              <a:solidFill>
                <a:schemeClr val="dk1"/>
              </a:solidFill>
              <a:latin typeface="Calibri"/>
              <a:ea typeface="Calibri"/>
              <a:cs typeface="Calibri"/>
              <a:sym typeface="Calibri"/>
            </a:endParaRPr>
          </a:p>
        </p:txBody>
      </p:sp>
      <p:sp>
        <p:nvSpPr>
          <p:cNvPr id="2" name="Rectangle 1"/>
          <p:cNvSpPr/>
          <p:nvPr/>
        </p:nvSpPr>
        <p:spPr>
          <a:xfrm>
            <a:off x="1257300" y="4710578"/>
            <a:ext cx="6781800" cy="1569660"/>
          </a:xfrm>
          <a:prstGeom prst="rect">
            <a:avLst/>
          </a:prstGeom>
        </p:spPr>
        <p:txBody>
          <a:bodyPr wrap="square">
            <a:spAutoFit/>
          </a:bodyPr>
          <a:lstStyle/>
          <a:p>
            <a:r>
              <a:rPr lang="en-US" sz="2400" dirty="0" smtClean="0">
                <a:latin typeface="Garamond" panose="02020404030301010803" pitchFamily="18" charset="0"/>
              </a:rPr>
              <a:t>DH:  technology-in-practice </a:t>
            </a:r>
            <a:r>
              <a:rPr lang="en-US" sz="2400" dirty="0">
                <a:latin typeface="Garamond" panose="02020404030301010803" pitchFamily="18" charset="0"/>
              </a:rPr>
              <a:t>is software and data as used by scholarly communities of practice, within institutional and disciplinary concerns and constraints, in conversation with audiences.</a:t>
            </a:r>
            <a:endParaRPr lang="en-US" sz="2400" dirty="0">
              <a:latin typeface="Garamond" panose="02020404030301010803" pitchFamily="18" charset="0"/>
            </a:endParaRPr>
          </a:p>
        </p:txBody>
      </p:sp>
      <p:graphicFrame>
        <p:nvGraphicFramePr>
          <p:cNvPr id="4" name="Diagram 3"/>
          <p:cNvGraphicFramePr/>
          <p:nvPr/>
        </p:nvGraphicFramePr>
        <p:xfrm>
          <a:off x="685800" y="846137"/>
          <a:ext cx="73914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1695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 &amp; Intended </a:t>
            </a:r>
            <a:r>
              <a:rPr lang="en-US" dirty="0" smtClean="0"/>
              <a:t>Audiences</a:t>
            </a:r>
            <a:endParaRPr lang="en-US" dirty="0"/>
          </a:p>
        </p:txBody>
      </p:sp>
      <p:sp>
        <p:nvSpPr>
          <p:cNvPr id="5" name="Shape 211"/>
          <p:cNvSpPr txBox="1">
            <a:spLocks/>
          </p:cNvSpPr>
          <p:nvPr/>
        </p:nvSpPr>
        <p:spPr>
          <a:xfrm>
            <a:off x="1447800" y="1828800"/>
            <a:ext cx="6629400" cy="4343400"/>
          </a:xfrm>
          <a:prstGeom prst="rect">
            <a:avLst/>
          </a:prstGeom>
          <a:noFill/>
          <a:ln>
            <a:noFill/>
          </a:ln>
        </p:spPr>
        <p:txBody>
          <a:bodyPr vert="horz" lIns="91425" tIns="45700" rIns="91425" bIns="45700" rtlCol="0" anchor="t"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80000"/>
              </a:lnSpc>
              <a:spcBef>
                <a:spcPts val="0"/>
              </a:spcBef>
              <a:buClr>
                <a:schemeClr val="dk1"/>
              </a:buClr>
              <a:buSzPct val="25000"/>
              <a:buFont typeface="Arial" panose="020B0604020202020204" pitchFamily="34" charset="0"/>
              <a:buNone/>
            </a:pPr>
            <a:r>
              <a:rPr lang="en-US" sz="2400" dirty="0" smtClean="0">
                <a:solidFill>
                  <a:schemeClr val="dk1"/>
                </a:solidFill>
                <a:latin typeface="Garamond" panose="02020404030301010803" pitchFamily="18" charset="0"/>
                <a:ea typeface="Garamond"/>
                <a:cs typeface="Garamond"/>
                <a:sym typeface="Garamond"/>
              </a:rPr>
              <a:t>[E]</a:t>
            </a:r>
            <a:r>
              <a:rPr lang="en-US" sz="2400" dirty="0" err="1" smtClean="0">
                <a:solidFill>
                  <a:schemeClr val="dk1"/>
                </a:solidFill>
                <a:latin typeface="Garamond" panose="02020404030301010803" pitchFamily="18" charset="0"/>
                <a:ea typeface="Garamond"/>
                <a:cs typeface="Garamond"/>
                <a:sym typeface="Garamond"/>
              </a:rPr>
              <a:t>ven</a:t>
            </a:r>
            <a:r>
              <a:rPr lang="en-US" sz="2400" dirty="0" smtClean="0">
                <a:solidFill>
                  <a:schemeClr val="dk1"/>
                </a:solidFill>
                <a:latin typeface="Garamond" panose="02020404030301010803" pitchFamily="18" charset="0"/>
                <a:ea typeface="Garamond"/>
                <a:cs typeface="Garamond"/>
                <a:sym typeface="Garamond"/>
              </a:rPr>
              <a:t> doorknobs have politics in that they may be round, requiring a human hand to turn them, or shaped as levers, such that a person with a prosthetic limb or an armload of groceries with one free elbow can still successfully use them. This is more than simply a matter of utility. Both designs are political in that they presume and construct different kinds of worlds, with the round doorknob presuming a world in which everyone’s bodies are the same, and in which hands with opposable thumbs and sufficient grip strength are always available (</a:t>
            </a:r>
            <a:r>
              <a:rPr lang="en-US" sz="2400" dirty="0" smtClean="0">
                <a:latin typeface="Garamond" panose="02020404030301010803" pitchFamily="18" charset="0"/>
              </a:rPr>
              <a:t>Galey, Alan, and Stan </a:t>
            </a:r>
            <a:r>
              <a:rPr lang="en-US" sz="2400" dirty="0" err="1" smtClean="0">
                <a:latin typeface="Garamond" panose="02020404030301010803" pitchFamily="18" charset="0"/>
              </a:rPr>
              <a:t>Ruecker</a:t>
            </a:r>
            <a:r>
              <a:rPr lang="en-US" sz="2400" dirty="0" smtClean="0">
                <a:latin typeface="Garamond" panose="02020404030301010803" pitchFamily="18" charset="0"/>
              </a:rPr>
              <a:t>. “How a Prototype Argues.” </a:t>
            </a:r>
            <a:r>
              <a:rPr lang="en-US" sz="2400" i="1" dirty="0" smtClean="0">
                <a:latin typeface="Garamond" panose="02020404030301010803" pitchFamily="18" charset="0"/>
              </a:rPr>
              <a:t>Literary and Linguistic Computing</a:t>
            </a:r>
            <a:r>
              <a:rPr lang="en-US" sz="2400" dirty="0" smtClean="0">
                <a:latin typeface="Garamond" panose="02020404030301010803" pitchFamily="18" charset="0"/>
              </a:rPr>
              <a:t> 25.4 (2010): 405-24. Web. 6 Feb. 2017</a:t>
            </a:r>
            <a:r>
              <a:rPr lang="en-US" sz="2400" dirty="0" smtClean="0">
                <a:solidFill>
                  <a:schemeClr val="dk1"/>
                </a:solidFill>
                <a:latin typeface="Garamond" panose="02020404030301010803" pitchFamily="18" charset="0"/>
                <a:ea typeface="Garamond"/>
                <a:cs typeface="Garamond"/>
                <a:sym typeface="Garamond"/>
              </a:rPr>
              <a:t>).</a:t>
            </a:r>
          </a:p>
          <a:p>
            <a:pPr marL="0" indent="0">
              <a:lnSpc>
                <a:spcPct val="80000"/>
              </a:lnSpc>
              <a:spcBef>
                <a:spcPts val="462"/>
              </a:spcBef>
              <a:buClr>
                <a:schemeClr val="dk1"/>
              </a:buClr>
              <a:buSzPct val="25000"/>
              <a:buFont typeface="Arial"/>
              <a:buNone/>
            </a:pPr>
            <a:endParaRPr lang="en-US" sz="2200" dirty="0">
              <a:solidFill>
                <a:schemeClr val="dk1"/>
              </a:solidFill>
              <a:latin typeface="Garamond" panose="02020404030301010803" pitchFamily="18" charset="0"/>
              <a:ea typeface="Garamond"/>
              <a:cs typeface="Garamond"/>
              <a:sym typeface="Garamond"/>
            </a:endParaRPr>
          </a:p>
        </p:txBody>
      </p:sp>
    </p:spTree>
    <p:extLst>
      <p:ext uri="{BB962C8B-B14F-4D97-AF65-F5344CB8AC3E}">
        <p14:creationId xmlns:p14="http://schemas.microsoft.com/office/powerpoint/2010/main" val="742480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66800"/>
            <a:ext cx="7696200" cy="4373563"/>
          </a:xfrm>
        </p:spPr>
        <p:txBody>
          <a:bodyPr>
            <a:noAutofit/>
          </a:bodyPr>
          <a:lstStyle/>
          <a:p>
            <a:r>
              <a:rPr lang="en-US" sz="2000" dirty="0">
                <a:latin typeface="Palatino Linotype" panose="02040502050505030304" pitchFamily="18" charset="0"/>
              </a:rPr>
              <a:t>What groups of users/readers are invited in?  What groups of users/readers are shut out?  </a:t>
            </a:r>
            <a:endParaRPr lang="en-US" sz="2000" dirty="0" smtClean="0">
              <a:latin typeface="Palatino Linotype" panose="02040502050505030304" pitchFamily="18" charset="0"/>
            </a:endParaRPr>
          </a:p>
          <a:p>
            <a:r>
              <a:rPr lang="en-US" sz="2000" dirty="0" smtClean="0">
                <a:latin typeface="Palatino Linotype" panose="02040502050505030304" pitchFamily="18" charset="0"/>
              </a:rPr>
              <a:t>Consider</a:t>
            </a:r>
            <a:r>
              <a:rPr lang="en-US" sz="2000" dirty="0">
                <a:latin typeface="Palatino Linotype" panose="02040502050505030304" pitchFamily="18" charset="0"/>
              </a:rPr>
              <a:t>:  </a:t>
            </a:r>
            <a:endParaRPr lang="en-US" sz="2000" dirty="0" smtClean="0">
              <a:latin typeface="Palatino Linotype" panose="02040502050505030304" pitchFamily="18" charset="0"/>
            </a:endParaRPr>
          </a:p>
          <a:p>
            <a:pPr lvl="1">
              <a:buFont typeface="Wingdings" panose="05000000000000000000" pitchFamily="2" charset="2"/>
              <a:buChar char="q"/>
            </a:pPr>
            <a:r>
              <a:rPr lang="en-US" sz="2000" dirty="0" smtClean="0">
                <a:latin typeface="Palatino Linotype" panose="02040502050505030304" pitchFamily="18" charset="0"/>
              </a:rPr>
              <a:t>expertise </a:t>
            </a:r>
            <a:r>
              <a:rPr lang="en-US" sz="2000" dirty="0">
                <a:latin typeface="Palatino Linotype" panose="02040502050505030304" pitchFamily="18" charset="0"/>
              </a:rPr>
              <a:t>&amp; interest; scholars </a:t>
            </a:r>
            <a:r>
              <a:rPr lang="en-US" sz="2000" dirty="0" smtClean="0">
                <a:latin typeface="Palatino Linotype" panose="02040502050505030304" pitchFamily="18" charset="0"/>
              </a:rPr>
              <a:t>&amp; laypersons</a:t>
            </a:r>
            <a:endParaRPr lang="en-US" sz="2000" dirty="0" smtClean="0">
              <a:latin typeface="Palatino Linotype" panose="02040502050505030304" pitchFamily="18" charset="0"/>
            </a:endParaRPr>
          </a:p>
          <a:p>
            <a:pPr lvl="1">
              <a:buFont typeface="Wingdings" panose="05000000000000000000" pitchFamily="2" charset="2"/>
              <a:buChar char="q"/>
            </a:pPr>
            <a:r>
              <a:rPr lang="en-US" sz="2000" dirty="0" smtClean="0">
                <a:latin typeface="Palatino Linotype" panose="02040502050505030304" pitchFamily="18" charset="0"/>
              </a:rPr>
              <a:t>use </a:t>
            </a:r>
            <a:r>
              <a:rPr lang="en-US" sz="2000" dirty="0">
                <a:latin typeface="Palatino Linotype" panose="02040502050505030304" pitchFamily="18" charset="0"/>
              </a:rPr>
              <a:t>of e.g. assistive technologies like screen readers, speech recognition, close captioning, etc</a:t>
            </a:r>
            <a:r>
              <a:rPr lang="en-US" sz="2000" dirty="0" smtClean="0">
                <a:latin typeface="Palatino Linotype" panose="02040502050505030304" pitchFamily="18" charset="0"/>
              </a:rPr>
              <a:t>.</a:t>
            </a:r>
          </a:p>
          <a:p>
            <a:pPr lvl="1">
              <a:buFont typeface="Wingdings" panose="05000000000000000000" pitchFamily="2" charset="2"/>
              <a:buChar char="q"/>
            </a:pPr>
            <a:r>
              <a:rPr lang="en-US" sz="2000" dirty="0" smtClean="0">
                <a:latin typeface="Palatino Linotype" panose="02040502050505030304" pitchFamily="18" charset="0"/>
              </a:rPr>
              <a:t>level </a:t>
            </a:r>
            <a:r>
              <a:rPr lang="en-US" sz="2000" dirty="0">
                <a:latin typeface="Palatino Linotype" panose="02040502050505030304" pitchFamily="18" charset="0"/>
              </a:rPr>
              <a:t>of technical training (or lack of it</a:t>
            </a:r>
            <a:r>
              <a:rPr lang="en-US" sz="2000" dirty="0" smtClean="0">
                <a:latin typeface="Palatino Linotype" panose="02040502050505030304" pitchFamily="18" charset="0"/>
              </a:rPr>
              <a:t>)</a:t>
            </a:r>
          </a:p>
          <a:p>
            <a:pPr lvl="1">
              <a:buFont typeface="Wingdings" panose="05000000000000000000" pitchFamily="2" charset="2"/>
              <a:buChar char="q"/>
            </a:pPr>
            <a:r>
              <a:rPr lang="en-US" sz="2000" dirty="0" smtClean="0">
                <a:latin typeface="Palatino Linotype" panose="02040502050505030304" pitchFamily="18" charset="0"/>
              </a:rPr>
              <a:t>limited </a:t>
            </a:r>
            <a:r>
              <a:rPr lang="en-US" sz="2000" dirty="0">
                <a:latin typeface="Palatino Linotype" panose="02040502050505030304" pitchFamily="18" charset="0"/>
              </a:rPr>
              <a:t>access to (powerful) </a:t>
            </a:r>
            <a:r>
              <a:rPr lang="en-US" sz="2000" dirty="0" smtClean="0">
                <a:latin typeface="Palatino Linotype" panose="02040502050505030304" pitchFamily="18" charset="0"/>
              </a:rPr>
              <a:t>computers</a:t>
            </a:r>
          </a:p>
          <a:p>
            <a:pPr lvl="1">
              <a:buFont typeface="Wingdings" panose="05000000000000000000" pitchFamily="2" charset="2"/>
              <a:buChar char="q"/>
            </a:pPr>
            <a:r>
              <a:rPr lang="en-US" sz="2000" dirty="0" smtClean="0">
                <a:latin typeface="Palatino Linotype" panose="02040502050505030304" pitchFamily="18" charset="0"/>
              </a:rPr>
              <a:t>limited </a:t>
            </a:r>
            <a:r>
              <a:rPr lang="en-US" sz="2000" dirty="0">
                <a:latin typeface="Palatino Linotype" panose="02040502050505030304" pitchFamily="18" charset="0"/>
              </a:rPr>
              <a:t>internet </a:t>
            </a:r>
            <a:r>
              <a:rPr lang="en-US" sz="2000" dirty="0" smtClean="0">
                <a:latin typeface="Palatino Linotype" panose="02040502050505030304" pitchFamily="18" charset="0"/>
              </a:rPr>
              <a:t>bandwidth</a:t>
            </a:r>
          </a:p>
          <a:p>
            <a:pPr lvl="1">
              <a:buFont typeface="Wingdings" panose="05000000000000000000" pitchFamily="2" charset="2"/>
              <a:buChar char="q"/>
            </a:pPr>
            <a:r>
              <a:rPr lang="en-US" sz="2000" dirty="0" smtClean="0">
                <a:latin typeface="Palatino Linotype" panose="02040502050505030304" pitchFamily="18" charset="0"/>
              </a:rPr>
              <a:t>Tradeoffs &amp; compromises</a:t>
            </a:r>
            <a:endParaRPr lang="en-US" sz="2000" dirty="0" smtClean="0">
              <a:latin typeface="Palatino Linotype" panose="02040502050505030304" pitchFamily="18" charset="0"/>
            </a:endParaRPr>
          </a:p>
          <a:p>
            <a:pPr lvl="1"/>
            <a:endParaRPr lang="en-US" sz="2000" dirty="0" smtClean="0">
              <a:latin typeface="Palatino Linotype" panose="02040502050505030304" pitchFamily="18" charset="0"/>
            </a:endParaRPr>
          </a:p>
          <a:p>
            <a:pPr marL="0" indent="0">
              <a:buNone/>
            </a:pPr>
            <a:endParaRPr lang="en-US" sz="1800" dirty="0">
              <a:latin typeface="Garamond" panose="02020404030301010803" pitchFamily="18" charset="0"/>
            </a:endParaRPr>
          </a:p>
        </p:txBody>
      </p:sp>
    </p:spTree>
    <p:extLst>
      <p:ext uri="{BB962C8B-B14F-4D97-AF65-F5344CB8AC3E}">
        <p14:creationId xmlns:p14="http://schemas.microsoft.com/office/powerpoint/2010/main" val="1324518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Garamond" panose="02020404030301010803" pitchFamily="18" charset="0"/>
              </a:rPr>
              <a:t>User Experience, Interfaces, &amp; Display</a:t>
            </a:r>
            <a:endParaRPr lang="en-US" dirty="0">
              <a:latin typeface="Garamond" panose="02020404030301010803" pitchFamily="18" charset="0"/>
            </a:endParaRPr>
          </a:p>
        </p:txBody>
      </p:sp>
      <p:sp>
        <p:nvSpPr>
          <p:cNvPr id="3" name="Content Placeholder 2"/>
          <p:cNvSpPr>
            <a:spLocks noGrp="1"/>
          </p:cNvSpPr>
          <p:nvPr>
            <p:ph idx="1"/>
          </p:nvPr>
        </p:nvSpPr>
        <p:spPr/>
        <p:txBody>
          <a:bodyPr/>
          <a:lstStyle/>
          <a:p>
            <a:r>
              <a:rPr lang="en-US" dirty="0" smtClean="0">
                <a:latin typeface="Garamond" panose="02020404030301010803" pitchFamily="18" charset="0"/>
              </a:rPr>
              <a:t>UX (user experience) &amp; usability testing</a:t>
            </a:r>
          </a:p>
          <a:p>
            <a:pPr marL="0" indent="0">
              <a:buNone/>
            </a:pPr>
            <a:endParaRPr lang="en-US" dirty="0" smtClean="0">
              <a:latin typeface="Garamond" panose="02020404030301010803" pitchFamily="18" charset="0"/>
            </a:endParaRPr>
          </a:p>
          <a:p>
            <a:r>
              <a:rPr lang="en-US" dirty="0" smtClean="0">
                <a:latin typeface="Garamond" panose="02020404030301010803" pitchFamily="18" charset="0"/>
              </a:rPr>
              <a:t>User stories:  descriptions, from a user’s perspective, of a tool:  who they are, what they want the tool to do, in what order…</a:t>
            </a:r>
          </a:p>
          <a:p>
            <a:pPr marL="0" indent="0">
              <a:buNone/>
            </a:pPr>
            <a:endParaRPr lang="en-US" dirty="0" smtClean="0"/>
          </a:p>
        </p:txBody>
      </p:sp>
    </p:spTree>
    <p:extLst>
      <p:ext uri="{BB962C8B-B14F-4D97-AF65-F5344CB8AC3E}">
        <p14:creationId xmlns:p14="http://schemas.microsoft.com/office/powerpoint/2010/main" val="1518645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spTree>
    <p:extLst>
      <p:ext uri="{BB962C8B-B14F-4D97-AF65-F5344CB8AC3E}">
        <p14:creationId xmlns:p14="http://schemas.microsoft.com/office/powerpoint/2010/main" val="1434850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Humanities </a:t>
            </a:r>
            <a:r>
              <a:rPr lang="en-CA" dirty="0" smtClean="0"/>
              <a:t>Data</a:t>
            </a:r>
            <a:endParaRPr lang="en-CA" dirty="0"/>
          </a:p>
        </p:txBody>
      </p:sp>
      <p:graphicFrame>
        <p:nvGraphicFramePr>
          <p:cNvPr id="6" name="Diagram 5"/>
          <p:cNvGraphicFramePr/>
          <p:nvPr>
            <p:extLst/>
          </p:nvPr>
        </p:nvGraphicFramePr>
        <p:xfrm>
          <a:off x="1037493" y="1851660"/>
          <a:ext cx="7684477" cy="3885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78747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686800" cy="1143000"/>
          </a:xfrm>
        </p:spPr>
        <p:txBody>
          <a:bodyPr>
            <a:normAutofit/>
          </a:bodyPr>
          <a:lstStyle/>
          <a:p>
            <a:r>
              <a:rPr lang="en-CA" dirty="0" smtClean="0"/>
              <a:t>Humanities Data</a:t>
            </a:r>
            <a:endParaRPr lang="en-CA" dirty="0"/>
          </a:p>
        </p:txBody>
      </p:sp>
      <p:graphicFrame>
        <p:nvGraphicFramePr>
          <p:cNvPr id="3" name="Diagram 2"/>
          <p:cNvGraphicFramePr/>
          <p:nvPr>
            <p:extLst>
              <p:ext uri="{D42A27DB-BD31-4B8C-83A1-F6EECF244321}">
                <p14:modId xmlns:p14="http://schemas.microsoft.com/office/powerpoint/2010/main" val="3573265348"/>
              </p:ext>
            </p:extLst>
          </p:nvPr>
        </p:nvGraphicFramePr>
        <p:xfrm>
          <a:off x="1524000" y="1397000"/>
          <a:ext cx="6629400" cy="309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04604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Humanities Data: </a:t>
            </a:r>
            <a:r>
              <a:rPr lang="en-US" dirty="0" smtClean="0"/>
              <a:t>Unstructured</a:t>
            </a:r>
            <a:endParaRPr lang="en-US" dirty="0"/>
          </a:p>
        </p:txBody>
      </p:sp>
      <p:pic>
        <p:nvPicPr>
          <p:cNvPr id="4" name="Picture 3"/>
          <p:cNvPicPr>
            <a:picLocks noChangeAspect="1"/>
          </p:cNvPicPr>
          <p:nvPr/>
        </p:nvPicPr>
        <p:blipFill>
          <a:blip r:embed="rId2"/>
          <a:stretch>
            <a:fillRect/>
          </a:stretch>
        </p:blipFill>
        <p:spPr>
          <a:xfrm>
            <a:off x="2605087" y="1219200"/>
            <a:ext cx="3933825" cy="4895850"/>
          </a:xfrm>
          <a:prstGeom prst="rect">
            <a:avLst/>
          </a:prstGeom>
        </p:spPr>
      </p:pic>
    </p:spTree>
    <p:extLst>
      <p:ext uri="{BB962C8B-B14F-4D97-AF65-F5344CB8AC3E}">
        <p14:creationId xmlns:p14="http://schemas.microsoft.com/office/powerpoint/2010/main" val="260961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smtClean="0"/>
              <a:t>What:  </a:t>
            </a:r>
          </a:p>
          <a:p>
            <a:r>
              <a:rPr lang="en-US" dirty="0" smtClean="0"/>
              <a:t>Anatomy of DH Projects</a:t>
            </a:r>
          </a:p>
          <a:p>
            <a:pPr marL="0" indent="0">
              <a:buNone/>
            </a:pPr>
            <a:r>
              <a:rPr lang="en-US" b="1" dirty="0" smtClean="0"/>
              <a:t>Why:  </a:t>
            </a:r>
          </a:p>
          <a:p>
            <a:r>
              <a:rPr lang="en-US" dirty="0" smtClean="0"/>
              <a:t>Design &amp; evaluation of DH projects specifically</a:t>
            </a:r>
          </a:p>
          <a:p>
            <a:r>
              <a:rPr lang="en-US" dirty="0" smtClean="0"/>
              <a:t>Design &amp; evaluation of projects (digital and otherwise) more generally</a:t>
            </a:r>
          </a:p>
          <a:p>
            <a:r>
              <a:rPr lang="en-US" dirty="0" smtClean="0"/>
              <a:t>Understanding of knowledge production in digital environments</a:t>
            </a:r>
            <a:endParaRPr lang="en-US" dirty="0"/>
          </a:p>
        </p:txBody>
      </p:sp>
    </p:spTree>
    <p:extLst>
      <p:ext uri="{BB962C8B-B14F-4D97-AF65-F5344CB8AC3E}">
        <p14:creationId xmlns:p14="http://schemas.microsoft.com/office/powerpoint/2010/main" val="2475793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2600"/>
            <a:ext cx="2286000" cy="3429000"/>
          </a:xfrm>
        </p:spPr>
        <p:txBody>
          <a:bodyPr>
            <a:normAutofit/>
          </a:bodyPr>
          <a:lstStyle/>
          <a:p>
            <a:r>
              <a:rPr lang="en-CA" sz="3200" dirty="0" smtClean="0"/>
              <a:t>Humanities Data: </a:t>
            </a:r>
            <a:br>
              <a:rPr lang="en-CA" sz="3200" dirty="0" smtClean="0"/>
            </a:br>
            <a:r>
              <a:rPr lang="en-CA" sz="3200" dirty="0" smtClean="0"/>
              <a:t>Semi-structured</a:t>
            </a:r>
            <a:endParaRPr lang="en-CA" sz="3200" dirty="0"/>
          </a:p>
        </p:txBody>
      </p:sp>
      <p:sp>
        <p:nvSpPr>
          <p:cNvPr id="3" name="TextBox 2"/>
          <p:cNvSpPr txBox="1"/>
          <p:nvPr/>
        </p:nvSpPr>
        <p:spPr>
          <a:xfrm>
            <a:off x="2819400" y="304800"/>
            <a:ext cx="5943600" cy="6186309"/>
          </a:xfrm>
          <a:prstGeom prst="rect">
            <a:avLst/>
          </a:prstGeom>
          <a:noFill/>
        </p:spPr>
        <p:txBody>
          <a:bodyPr wrap="square" rtlCol="0">
            <a:spAutoFit/>
          </a:bodyPr>
          <a:lstStyle/>
          <a:p>
            <a:r>
              <a:rPr lang="en-US" b="1" dirty="0"/>
              <a:t>&lt;</a:t>
            </a:r>
            <a:r>
              <a:rPr lang="en-US" b="1" dirty="0" err="1"/>
              <a:t>msDesc</a:t>
            </a:r>
            <a:r>
              <a:rPr lang="en-US" b="1" dirty="0"/>
              <a:t>&gt;</a:t>
            </a:r>
            <a:r>
              <a:rPr lang="en-US" dirty="0"/>
              <a:t/>
            </a:r>
            <a:br>
              <a:rPr lang="en-US" dirty="0"/>
            </a:br>
            <a:r>
              <a:rPr lang="en-US" dirty="0"/>
              <a:t> </a:t>
            </a:r>
            <a:r>
              <a:rPr lang="en-US" b="1" dirty="0"/>
              <a:t>&lt;</a:t>
            </a:r>
            <a:r>
              <a:rPr lang="en-US" b="1" dirty="0" err="1"/>
              <a:t>msIdentifier</a:t>
            </a:r>
            <a:r>
              <a:rPr lang="en-US" b="1" dirty="0"/>
              <a:t>&gt;</a:t>
            </a:r>
            <a:r>
              <a:rPr lang="en-US" dirty="0"/>
              <a:t/>
            </a:r>
            <a:br>
              <a:rPr lang="en-US" dirty="0"/>
            </a:br>
            <a:r>
              <a:rPr lang="en-US" dirty="0"/>
              <a:t>  </a:t>
            </a:r>
            <a:r>
              <a:rPr lang="en-US" b="1" dirty="0"/>
              <a:t>&lt;settlement&gt;</a:t>
            </a:r>
            <a:r>
              <a:rPr lang="en-US" dirty="0"/>
              <a:t>Oxford</a:t>
            </a:r>
            <a:r>
              <a:rPr lang="en-US" b="1" dirty="0"/>
              <a:t>&lt;/settlement&gt;</a:t>
            </a:r>
            <a:r>
              <a:rPr lang="en-US" dirty="0"/>
              <a:t/>
            </a:r>
            <a:br>
              <a:rPr lang="en-US" dirty="0"/>
            </a:br>
            <a:r>
              <a:rPr lang="en-US" dirty="0"/>
              <a:t>  </a:t>
            </a:r>
            <a:r>
              <a:rPr lang="en-US" b="1" dirty="0"/>
              <a:t>&lt;repository&gt;</a:t>
            </a:r>
            <a:r>
              <a:rPr lang="en-US" dirty="0"/>
              <a:t>Bodleian Library</a:t>
            </a:r>
            <a:r>
              <a:rPr lang="en-US" b="1" dirty="0"/>
              <a:t>&lt;/repository&gt;</a:t>
            </a:r>
            <a:r>
              <a:rPr lang="en-US" dirty="0"/>
              <a:t/>
            </a:r>
            <a:br>
              <a:rPr lang="en-US" dirty="0"/>
            </a:br>
            <a:r>
              <a:rPr lang="en-US" dirty="0"/>
              <a:t>  </a:t>
            </a:r>
            <a:r>
              <a:rPr lang="en-US" b="1" dirty="0"/>
              <a:t>&lt;</a:t>
            </a:r>
            <a:r>
              <a:rPr lang="en-US" b="1" dirty="0" err="1"/>
              <a:t>idno</a:t>
            </a:r>
            <a:r>
              <a:rPr lang="en-US" b="1" dirty="0"/>
              <a:t>&gt;</a:t>
            </a:r>
            <a:r>
              <a:rPr lang="en-US" dirty="0"/>
              <a:t>MS. Add. A. 61</a:t>
            </a:r>
            <a:r>
              <a:rPr lang="en-US" b="1" dirty="0"/>
              <a:t>&lt;/</a:t>
            </a:r>
            <a:r>
              <a:rPr lang="en-US" b="1" dirty="0" err="1"/>
              <a:t>idno</a:t>
            </a:r>
            <a:r>
              <a:rPr lang="en-US" b="1" dirty="0"/>
              <a:t>&gt;</a:t>
            </a:r>
            <a:r>
              <a:rPr lang="en-US" dirty="0"/>
              <a:t/>
            </a:r>
            <a:br>
              <a:rPr lang="en-US" dirty="0"/>
            </a:br>
            <a:r>
              <a:rPr lang="en-US" dirty="0"/>
              <a:t>  </a:t>
            </a:r>
            <a:r>
              <a:rPr lang="en-US" b="1" dirty="0" smtClean="0"/>
              <a:t>&lt;/</a:t>
            </a:r>
            <a:r>
              <a:rPr lang="en-US" b="1" dirty="0" err="1"/>
              <a:t>msIdentifier</a:t>
            </a:r>
            <a:r>
              <a:rPr lang="en-US" b="1" dirty="0"/>
              <a:t>&gt;</a:t>
            </a:r>
            <a:r>
              <a:rPr lang="en-US" dirty="0"/>
              <a:t/>
            </a:r>
            <a:br>
              <a:rPr lang="en-US" dirty="0"/>
            </a:br>
            <a:r>
              <a:rPr lang="en-US" dirty="0"/>
              <a:t> </a:t>
            </a:r>
            <a:r>
              <a:rPr lang="en-US" b="1" dirty="0"/>
              <a:t>&lt;</a:t>
            </a:r>
            <a:r>
              <a:rPr lang="en-US" b="1" dirty="0" err="1"/>
              <a:t>msContents</a:t>
            </a:r>
            <a:r>
              <a:rPr lang="en-US" b="1" dirty="0"/>
              <a:t>&gt;</a:t>
            </a:r>
            <a:r>
              <a:rPr lang="en-US" dirty="0"/>
              <a:t/>
            </a:r>
            <a:br>
              <a:rPr lang="en-US" dirty="0"/>
            </a:br>
            <a:r>
              <a:rPr lang="en-US" dirty="0"/>
              <a:t>  </a:t>
            </a:r>
            <a:r>
              <a:rPr lang="en-US" b="1" dirty="0"/>
              <a:t>&lt;p&gt;</a:t>
            </a:r>
            <a:r>
              <a:rPr lang="en-US" dirty="0"/>
              <a:t/>
            </a:r>
            <a:br>
              <a:rPr lang="en-US" dirty="0"/>
            </a:br>
            <a:r>
              <a:rPr lang="en-US" dirty="0"/>
              <a:t>   </a:t>
            </a:r>
            <a:r>
              <a:rPr lang="en-US" b="1" dirty="0"/>
              <a:t>&lt;quote&gt;</a:t>
            </a:r>
            <a:r>
              <a:rPr lang="en-US" dirty="0"/>
              <a:t>Hic incipit </a:t>
            </a:r>
            <a:r>
              <a:rPr lang="en-US" dirty="0" err="1"/>
              <a:t>Bruitus</a:t>
            </a:r>
            <a:r>
              <a:rPr lang="en-US" dirty="0"/>
              <a:t> </a:t>
            </a:r>
            <a:r>
              <a:rPr lang="en-US" dirty="0" err="1"/>
              <a:t>Anglie</a:t>
            </a:r>
            <a:r>
              <a:rPr lang="en-US" dirty="0"/>
              <a:t>,</a:t>
            </a:r>
            <a:r>
              <a:rPr lang="en-US" b="1" dirty="0"/>
              <a:t>&lt;/quote&gt;</a:t>
            </a:r>
            <a:r>
              <a:rPr lang="en-US" dirty="0"/>
              <a:t> the </a:t>
            </a:r>
            <a:r>
              <a:rPr lang="en-US" b="1" dirty="0"/>
              <a:t>&lt;title&gt;</a:t>
            </a:r>
            <a:r>
              <a:rPr lang="en-US" dirty="0"/>
              <a:t>De </a:t>
            </a:r>
            <a:r>
              <a:rPr lang="en-US" dirty="0" err="1"/>
              <a:t>origine</a:t>
            </a:r>
            <a:r>
              <a:rPr lang="en-US" dirty="0"/>
              <a:t> et </a:t>
            </a:r>
            <a:r>
              <a:rPr lang="en-US" dirty="0" err="1"/>
              <a:t>gestis</a:t>
            </a:r>
            <a:r>
              <a:rPr lang="en-US" dirty="0"/>
              <a:t/>
            </a:r>
            <a:br>
              <a:rPr lang="en-US" dirty="0"/>
            </a:br>
            <a:r>
              <a:rPr lang="en-US" dirty="0"/>
              <a:t>       </a:t>
            </a:r>
            <a:r>
              <a:rPr lang="en-US" dirty="0" err="1"/>
              <a:t>Regum</a:t>
            </a:r>
            <a:r>
              <a:rPr lang="en-US" dirty="0"/>
              <a:t> </a:t>
            </a:r>
            <a:r>
              <a:rPr lang="en-US" dirty="0" err="1"/>
              <a:t>Angliae</a:t>
            </a:r>
            <a:r>
              <a:rPr lang="en-US" b="1" dirty="0"/>
              <a:t>&lt;/title&gt;</a:t>
            </a:r>
            <a:r>
              <a:rPr lang="en-US" dirty="0"/>
              <a:t> of Geoffrey of Monmouth (</a:t>
            </a:r>
            <a:r>
              <a:rPr lang="en-US" dirty="0" err="1"/>
              <a:t>Galfridus</a:t>
            </a:r>
            <a:r>
              <a:rPr lang="en-US" dirty="0"/>
              <a:t> </a:t>
            </a:r>
            <a:r>
              <a:rPr lang="en-US" dirty="0" err="1"/>
              <a:t>Monumetensis</a:t>
            </a:r>
            <a:r>
              <a:rPr lang="en-US" dirty="0"/>
              <a:t>): beg.</a:t>
            </a:r>
            <a:r>
              <a:rPr lang="en-US" dirty="0"/>
              <a:t/>
            </a:r>
            <a:br>
              <a:rPr lang="en-US" dirty="0"/>
            </a:br>
            <a:r>
              <a:rPr lang="en-US" dirty="0"/>
              <a:t>  </a:t>
            </a:r>
            <a:r>
              <a:rPr lang="en-US" b="1" dirty="0"/>
              <a:t>&lt;quote&gt;</a:t>
            </a:r>
            <a:r>
              <a:rPr lang="en-US" dirty="0"/>
              <a:t>Cum mecum </a:t>
            </a:r>
            <a:r>
              <a:rPr lang="en-US" dirty="0" err="1"/>
              <a:t>multa</a:t>
            </a:r>
            <a:r>
              <a:rPr lang="en-US" dirty="0"/>
              <a:t> &amp;amp; de </a:t>
            </a:r>
            <a:r>
              <a:rPr lang="en-US" dirty="0" err="1"/>
              <a:t>multis</a:t>
            </a:r>
            <a:r>
              <a:rPr lang="en-US" dirty="0"/>
              <a:t>.</a:t>
            </a:r>
            <a:r>
              <a:rPr lang="en-US" b="1" dirty="0"/>
              <a:t>&lt;/quote&gt;</a:t>
            </a:r>
            <a:r>
              <a:rPr lang="en-US" dirty="0"/>
              <a:t> In Latin.</a:t>
            </a:r>
            <a:r>
              <a:rPr lang="en-US" b="1" dirty="0"/>
              <a:t>&lt;/p&gt;</a:t>
            </a:r>
            <a:r>
              <a:rPr lang="en-US" dirty="0"/>
              <a:t/>
            </a:r>
            <a:br>
              <a:rPr lang="en-US" dirty="0"/>
            </a:br>
            <a:r>
              <a:rPr lang="en-US" dirty="0"/>
              <a:t> </a:t>
            </a:r>
            <a:r>
              <a:rPr lang="en-US" b="1" dirty="0"/>
              <a:t>&lt;/</a:t>
            </a:r>
            <a:r>
              <a:rPr lang="en-US" b="1" dirty="0" err="1"/>
              <a:t>msContents</a:t>
            </a:r>
            <a:r>
              <a:rPr lang="en-US" b="1" dirty="0"/>
              <a:t>&gt;</a:t>
            </a:r>
            <a:r>
              <a:rPr lang="en-US" dirty="0"/>
              <a:t/>
            </a:r>
            <a:br>
              <a:rPr lang="en-US" dirty="0"/>
            </a:br>
            <a:r>
              <a:rPr lang="en-US" dirty="0"/>
              <a:t> </a:t>
            </a:r>
            <a:r>
              <a:rPr lang="en-US" b="1" dirty="0"/>
              <a:t>&lt;</a:t>
            </a:r>
            <a:r>
              <a:rPr lang="en-US" b="1" dirty="0" err="1"/>
              <a:t>physDesc</a:t>
            </a:r>
            <a:r>
              <a:rPr lang="en-US" b="1" dirty="0"/>
              <a:t>&gt;</a:t>
            </a:r>
            <a:r>
              <a:rPr lang="en-US" dirty="0"/>
              <a:t/>
            </a:r>
            <a:br>
              <a:rPr lang="en-US" dirty="0"/>
            </a:br>
            <a:r>
              <a:rPr lang="en-US" dirty="0"/>
              <a:t>  </a:t>
            </a:r>
            <a:r>
              <a:rPr lang="en-US" b="1" dirty="0"/>
              <a:t>&lt;p&gt;</a:t>
            </a:r>
            <a:r>
              <a:rPr lang="en-US" dirty="0"/>
              <a:t/>
            </a:r>
            <a:br>
              <a:rPr lang="en-US" dirty="0"/>
            </a:br>
            <a:r>
              <a:rPr lang="en-US" dirty="0"/>
              <a:t>   </a:t>
            </a:r>
            <a:r>
              <a:rPr lang="en-US" b="1" dirty="0"/>
              <a:t>&lt;material&gt;</a:t>
            </a:r>
            <a:r>
              <a:rPr lang="en-US" dirty="0"/>
              <a:t>Parchment</a:t>
            </a:r>
            <a:r>
              <a:rPr lang="en-US" b="1" dirty="0"/>
              <a:t>&lt;/material&gt;</a:t>
            </a:r>
            <a:r>
              <a:rPr lang="en-US" dirty="0"/>
              <a:t>: written in more than one hand: 7¼ x 5⅜ in., </a:t>
            </a:r>
            <a:r>
              <a:rPr lang="en-US" dirty="0" smtClean="0"/>
              <a:t>I + </a:t>
            </a:r>
            <a:r>
              <a:rPr lang="en-US" dirty="0"/>
              <a:t>55 leaves, in double columns: with a few </a:t>
            </a:r>
            <a:r>
              <a:rPr lang="en-US" dirty="0" err="1"/>
              <a:t>coloured</a:t>
            </a:r>
            <a:r>
              <a:rPr lang="en-US" dirty="0"/>
              <a:t> capitals.</a:t>
            </a:r>
            <a:r>
              <a:rPr lang="en-US" b="1" dirty="0"/>
              <a:t>&lt;/p&gt;</a:t>
            </a:r>
            <a:r>
              <a:rPr lang="en-US" dirty="0"/>
              <a:t/>
            </a:r>
            <a:br>
              <a:rPr lang="en-US" dirty="0"/>
            </a:br>
            <a:r>
              <a:rPr lang="en-US" dirty="0"/>
              <a:t> </a:t>
            </a:r>
            <a:r>
              <a:rPr lang="en-US" b="1" dirty="0"/>
              <a:t>&lt;/</a:t>
            </a:r>
            <a:r>
              <a:rPr lang="en-US" b="1" dirty="0" err="1"/>
              <a:t>physDesc</a:t>
            </a:r>
            <a:r>
              <a:rPr lang="en-US" b="1" dirty="0"/>
              <a:t>&gt;</a:t>
            </a:r>
            <a:r>
              <a:rPr lang="en-US" dirty="0"/>
              <a:t/>
            </a:r>
            <a:br>
              <a:rPr lang="en-US" dirty="0"/>
            </a:br>
            <a:r>
              <a:rPr lang="en-US" dirty="0"/>
              <a:t> </a:t>
            </a:r>
            <a:r>
              <a:rPr lang="en-US" b="1" dirty="0" smtClean="0"/>
              <a:t>&lt;/</a:t>
            </a:r>
            <a:r>
              <a:rPr lang="en-US" b="1" dirty="0" err="1"/>
              <a:t>msDesc</a:t>
            </a:r>
            <a:r>
              <a:rPr lang="en-US" b="1" dirty="0"/>
              <a:t>&gt;</a:t>
            </a:r>
            <a:endParaRPr lang="en-US" dirty="0"/>
          </a:p>
        </p:txBody>
      </p:sp>
    </p:spTree>
    <p:extLst>
      <p:ext uri="{BB962C8B-B14F-4D97-AF65-F5344CB8AC3E}">
        <p14:creationId xmlns:p14="http://schemas.microsoft.com/office/powerpoint/2010/main" val="18875039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686800" cy="1143000"/>
          </a:xfrm>
        </p:spPr>
        <p:txBody>
          <a:bodyPr>
            <a:normAutofit/>
          </a:bodyPr>
          <a:lstStyle/>
          <a:p>
            <a:r>
              <a:rPr lang="en-CA" dirty="0" smtClean="0"/>
              <a:t>Humanities Data: Structured</a:t>
            </a:r>
            <a:endParaRPr lang="en-CA" dirty="0"/>
          </a:p>
        </p:txBody>
      </p:sp>
      <p:pic>
        <p:nvPicPr>
          <p:cNvPr id="5" name="Picture 4"/>
          <p:cNvPicPr>
            <a:picLocks noChangeAspect="1"/>
          </p:cNvPicPr>
          <p:nvPr/>
        </p:nvPicPr>
        <p:blipFill>
          <a:blip r:embed="rId3"/>
          <a:stretch>
            <a:fillRect/>
          </a:stretch>
        </p:blipFill>
        <p:spPr>
          <a:xfrm>
            <a:off x="307800" y="1676400"/>
            <a:ext cx="8375999" cy="3357563"/>
          </a:xfrm>
          <a:prstGeom prst="rect">
            <a:avLst/>
          </a:prstGeom>
        </p:spPr>
      </p:pic>
    </p:spTree>
    <p:extLst>
      <p:ext uri="{BB962C8B-B14F-4D97-AF65-F5344CB8AC3E}">
        <p14:creationId xmlns:p14="http://schemas.microsoft.com/office/powerpoint/2010/main" val="12289904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686800" cy="1143000"/>
          </a:xfrm>
        </p:spPr>
        <p:txBody>
          <a:bodyPr>
            <a:normAutofit/>
          </a:bodyPr>
          <a:lstStyle/>
          <a:p>
            <a:r>
              <a:rPr lang="en-CA" dirty="0" smtClean="0"/>
              <a:t>Humanities Data</a:t>
            </a:r>
            <a:endParaRPr lang="en-CA" dirty="0"/>
          </a:p>
        </p:txBody>
      </p:sp>
      <p:graphicFrame>
        <p:nvGraphicFramePr>
          <p:cNvPr id="3" name="Diagram 2"/>
          <p:cNvGraphicFramePr/>
          <p:nvPr/>
        </p:nvGraphicFramePr>
        <p:xfrm>
          <a:off x="1524000" y="1397000"/>
          <a:ext cx="6629400" cy="309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48046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Humanities </a:t>
            </a:r>
            <a:r>
              <a:rPr lang="en-US" dirty="0" smtClean="0"/>
              <a:t>Data</a:t>
            </a:r>
            <a:endParaRPr lang="en-US" dirty="0"/>
          </a:p>
        </p:txBody>
      </p:sp>
      <p:sp>
        <p:nvSpPr>
          <p:cNvPr id="3" name="Content Placeholder 2"/>
          <p:cNvSpPr>
            <a:spLocks noGrp="1"/>
          </p:cNvSpPr>
          <p:nvPr>
            <p:ph idx="1"/>
          </p:nvPr>
        </p:nvSpPr>
        <p:spPr/>
        <p:txBody>
          <a:bodyPr/>
          <a:lstStyle/>
          <a:p>
            <a:r>
              <a:rPr lang="en-US" dirty="0" smtClean="0"/>
              <a:t>“Big? Smart? Clean? Messy</a:t>
            </a:r>
            <a:r>
              <a:rPr lang="en-US" dirty="0"/>
              <a:t>?” </a:t>
            </a:r>
            <a:r>
              <a:rPr lang="en-US" dirty="0" smtClean="0"/>
              <a:t>(</a:t>
            </a:r>
            <a:r>
              <a:rPr lang="en-US" dirty="0" err="1" smtClean="0"/>
              <a:t>Christof</a:t>
            </a:r>
            <a:r>
              <a:rPr lang="en-US" dirty="0" smtClean="0"/>
              <a:t> </a:t>
            </a:r>
            <a:r>
              <a:rPr lang="en-US" dirty="0" err="1" smtClean="0"/>
              <a:t>Schöch</a:t>
            </a:r>
            <a:r>
              <a:rPr lang="en-US" dirty="0" smtClean="0"/>
              <a:t>)</a:t>
            </a:r>
          </a:p>
          <a:p>
            <a:r>
              <a:rPr lang="en-US" dirty="0" smtClean="0"/>
              <a:t>“Computationally tractable” (Miriam Posner)</a:t>
            </a:r>
          </a:p>
        </p:txBody>
      </p:sp>
    </p:spTree>
    <p:extLst>
      <p:ext uri="{BB962C8B-B14F-4D97-AF65-F5344CB8AC3E}">
        <p14:creationId xmlns:p14="http://schemas.microsoft.com/office/powerpoint/2010/main" val="1827099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44" t="13675" r="8651" b="770"/>
          <a:stretch/>
        </p:blipFill>
        <p:spPr>
          <a:xfrm>
            <a:off x="0" y="609600"/>
            <a:ext cx="9067800" cy="5715000"/>
          </a:xfrm>
          <a:prstGeom prst="rect">
            <a:avLst/>
          </a:prstGeom>
        </p:spPr>
      </p:pic>
    </p:spTree>
    <p:extLst>
      <p:ext uri="{BB962C8B-B14F-4D97-AF65-F5344CB8AC3E}">
        <p14:creationId xmlns:p14="http://schemas.microsoft.com/office/powerpoint/2010/main" val="4065694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Humanities </a:t>
            </a:r>
            <a:r>
              <a:rPr lang="en-US" dirty="0" smtClean="0"/>
              <a:t>Data:  </a:t>
            </a:r>
            <a:endParaRPr lang="en-US" dirty="0"/>
          </a:p>
        </p:txBody>
      </p:sp>
      <p:sp>
        <p:nvSpPr>
          <p:cNvPr id="3" name="Content Placeholder 2"/>
          <p:cNvSpPr>
            <a:spLocks noGrp="1"/>
          </p:cNvSpPr>
          <p:nvPr>
            <p:ph idx="1"/>
          </p:nvPr>
        </p:nvSpPr>
        <p:spPr/>
        <p:txBody>
          <a:bodyPr>
            <a:normAutofit fontScale="92500"/>
          </a:bodyPr>
          <a:lstStyle/>
          <a:p>
            <a:r>
              <a:rPr lang="en-US" dirty="0" smtClean="0">
                <a:latin typeface="Georgia" panose="02040502050405020303" pitchFamily="18" charset="0"/>
              </a:rPr>
              <a:t>What “counts” cannot necessarily be counted</a:t>
            </a:r>
          </a:p>
          <a:p>
            <a:r>
              <a:rPr lang="en-US" dirty="0" smtClean="0">
                <a:latin typeface="Georgia" panose="02040502050405020303" pitchFamily="18" charset="0"/>
              </a:rPr>
              <a:t>Data </a:t>
            </a:r>
            <a:r>
              <a:rPr lang="en-US" dirty="0" smtClean="0">
                <a:latin typeface="Georgia" panose="02040502050405020303" pitchFamily="18" charset="0"/>
              </a:rPr>
              <a:t>representation = interpretation:  </a:t>
            </a:r>
          </a:p>
          <a:p>
            <a:r>
              <a:rPr lang="en-US" dirty="0">
                <a:latin typeface="Georgia" panose="02040502050405020303" pitchFamily="18" charset="0"/>
              </a:rPr>
              <a:t>T</a:t>
            </a:r>
            <a:r>
              <a:rPr lang="en-US" dirty="0" smtClean="0">
                <a:latin typeface="Georgia" panose="02040502050405020303" pitchFamily="18" charset="0"/>
              </a:rPr>
              <a:t>he process of modelling and collecting our data is an interpretive process that is shaped by our choices re. what aspects of the data we model; by our research question, argument, perspective, discipline, social context, institutional context, tools available etc.</a:t>
            </a:r>
            <a:endParaRPr lang="en-US" dirty="0">
              <a:latin typeface="Georgia" panose="02040502050405020303" pitchFamily="18" charset="0"/>
            </a:endParaRPr>
          </a:p>
        </p:txBody>
      </p:sp>
    </p:spTree>
    <p:extLst>
      <p:ext uri="{BB962C8B-B14F-4D97-AF65-F5344CB8AC3E}">
        <p14:creationId xmlns:p14="http://schemas.microsoft.com/office/powerpoint/2010/main" val="3070084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Humanities Data:  Drucker</a:t>
            </a:r>
            <a:endParaRPr lang="en-CA" dirty="0"/>
          </a:p>
        </p:txBody>
      </p:sp>
      <p:sp>
        <p:nvSpPr>
          <p:cNvPr id="3" name="Content Placeholder 2"/>
          <p:cNvSpPr>
            <a:spLocks noGrp="1"/>
          </p:cNvSpPr>
          <p:nvPr>
            <p:ph idx="1"/>
          </p:nvPr>
        </p:nvSpPr>
        <p:spPr/>
        <p:txBody>
          <a:bodyPr>
            <a:normAutofit fontScale="92500" lnSpcReduction="10000"/>
          </a:bodyPr>
          <a:lstStyle/>
          <a:p>
            <a:r>
              <a:rPr lang="en-CA" b="1" dirty="0" smtClean="0">
                <a:solidFill>
                  <a:srgbClr val="00B050"/>
                </a:solidFill>
                <a:latin typeface="Georgia" panose="02040502050405020303" pitchFamily="18" charset="0"/>
              </a:rPr>
              <a:t>Sciences</a:t>
            </a:r>
            <a:r>
              <a:rPr lang="en-CA" dirty="0" smtClean="0">
                <a:latin typeface="Georgia" panose="02040502050405020303" pitchFamily="18" charset="0"/>
              </a:rPr>
              <a:t> vs. </a:t>
            </a:r>
            <a:r>
              <a:rPr lang="en-CA" b="1" dirty="0" smtClean="0">
                <a:solidFill>
                  <a:srgbClr val="0070C0"/>
                </a:solidFill>
                <a:latin typeface="Georgia" panose="02040502050405020303" pitchFamily="18" charset="0"/>
              </a:rPr>
              <a:t>humanities</a:t>
            </a:r>
            <a:r>
              <a:rPr lang="en-CA" dirty="0" smtClean="0">
                <a:latin typeface="Georgia" panose="02040502050405020303" pitchFamily="18" charset="0"/>
              </a:rPr>
              <a:t>:  “assumptions </a:t>
            </a:r>
            <a:r>
              <a:rPr lang="en-CA" dirty="0">
                <a:latin typeface="Georgia" panose="02040502050405020303" pitchFamily="18" charset="0"/>
              </a:rPr>
              <a:t>of </a:t>
            </a:r>
            <a:r>
              <a:rPr lang="en-CA" b="1" dirty="0">
                <a:solidFill>
                  <a:srgbClr val="00B050"/>
                </a:solidFill>
                <a:latin typeface="Georgia" panose="02040502050405020303" pitchFamily="18" charset="0"/>
              </a:rPr>
              <a:t>knowledge as observer-independent and certain</a:t>
            </a:r>
            <a:r>
              <a:rPr lang="en-CA" dirty="0">
                <a:latin typeface="Georgia" panose="02040502050405020303" pitchFamily="18" charset="0"/>
              </a:rPr>
              <a:t>, rather than </a:t>
            </a:r>
            <a:r>
              <a:rPr lang="en-CA" b="1" dirty="0">
                <a:solidFill>
                  <a:srgbClr val="0070C0"/>
                </a:solidFill>
                <a:latin typeface="Georgia" panose="02040502050405020303" pitchFamily="18" charset="0"/>
              </a:rPr>
              <a:t>observer co-dependent and interpretative</a:t>
            </a:r>
            <a:r>
              <a:rPr lang="en-CA" dirty="0">
                <a:latin typeface="Georgia" panose="02040502050405020303" pitchFamily="18" charset="0"/>
              </a:rPr>
              <a:t>. </a:t>
            </a:r>
            <a:r>
              <a:rPr lang="en-CA" dirty="0" smtClean="0">
                <a:latin typeface="Georgia" panose="02040502050405020303" pitchFamily="18" charset="0"/>
              </a:rPr>
              <a:t>[…] To </a:t>
            </a:r>
            <a:r>
              <a:rPr lang="en-CA" dirty="0">
                <a:latin typeface="Georgia" panose="02040502050405020303" pitchFamily="18" charset="0"/>
              </a:rPr>
              <a:t>begin, the concept of </a:t>
            </a:r>
            <a:r>
              <a:rPr lang="en-CA" b="1" dirty="0">
                <a:solidFill>
                  <a:srgbClr val="00B050"/>
                </a:solidFill>
                <a:latin typeface="Georgia" panose="02040502050405020303" pitchFamily="18" charset="0"/>
              </a:rPr>
              <a:t>data as a given </a:t>
            </a:r>
            <a:r>
              <a:rPr lang="en-CA" dirty="0">
                <a:latin typeface="Georgia" panose="02040502050405020303" pitchFamily="18" charset="0"/>
              </a:rPr>
              <a:t>has to be rethought through a humanistic lens and characterized as </a:t>
            </a:r>
            <a:r>
              <a:rPr lang="en-CA" b="1" dirty="0" err="1">
                <a:solidFill>
                  <a:srgbClr val="0070C0"/>
                </a:solidFill>
                <a:latin typeface="Georgia" panose="02040502050405020303" pitchFamily="18" charset="0"/>
              </a:rPr>
              <a:t>capta</a:t>
            </a:r>
            <a:r>
              <a:rPr lang="en-CA" b="1" dirty="0">
                <a:solidFill>
                  <a:srgbClr val="0070C0"/>
                </a:solidFill>
                <a:latin typeface="Georgia" panose="02040502050405020303" pitchFamily="18" charset="0"/>
              </a:rPr>
              <a:t>, taken and constructed</a:t>
            </a:r>
            <a:r>
              <a:rPr lang="en-CA" dirty="0" smtClean="0">
                <a:latin typeface="Georgia" panose="02040502050405020303" pitchFamily="18" charset="0"/>
              </a:rPr>
              <a:t>.”  </a:t>
            </a:r>
            <a:r>
              <a:rPr lang="en-CA" dirty="0" smtClean="0">
                <a:latin typeface="Georgia" panose="02040502050405020303" pitchFamily="18" charset="0"/>
              </a:rPr>
              <a:t>(Johanna </a:t>
            </a:r>
            <a:r>
              <a:rPr lang="en-CA" dirty="0" smtClean="0">
                <a:latin typeface="Georgia" panose="02040502050405020303" pitchFamily="18" charset="0"/>
              </a:rPr>
              <a:t>Drucker, “</a:t>
            </a:r>
            <a:r>
              <a:rPr lang="en-CA" dirty="0">
                <a:latin typeface="Georgia" panose="02040502050405020303" pitchFamily="18" charset="0"/>
              </a:rPr>
              <a:t>Humanities Approaches to Graphical </a:t>
            </a:r>
            <a:r>
              <a:rPr lang="en-CA" dirty="0" smtClean="0">
                <a:latin typeface="Georgia" panose="02040502050405020303" pitchFamily="18" charset="0"/>
              </a:rPr>
              <a:t>Display</a:t>
            </a:r>
            <a:r>
              <a:rPr lang="en-CA" dirty="0" smtClean="0">
                <a:latin typeface="Georgia" panose="02040502050405020303" pitchFamily="18" charset="0"/>
              </a:rPr>
              <a:t>.”)</a:t>
            </a:r>
            <a:endParaRPr lang="en-CA" b="1" dirty="0">
              <a:latin typeface="Georgia" panose="02040502050405020303" pitchFamily="18" charset="0"/>
            </a:endParaRPr>
          </a:p>
        </p:txBody>
      </p:sp>
    </p:spTree>
    <p:extLst>
      <p:ext uri="{BB962C8B-B14F-4D97-AF65-F5344CB8AC3E}">
        <p14:creationId xmlns:p14="http://schemas.microsoft.com/office/powerpoint/2010/main" val="3284847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Humanities Data:  Posner</a:t>
            </a:r>
            <a:endParaRPr lang="en-US" dirty="0"/>
          </a:p>
        </p:txBody>
      </p:sp>
      <p:pic>
        <p:nvPicPr>
          <p:cNvPr id="4" name="Content Placeholder 3"/>
          <p:cNvPicPr>
            <a:picLocks noGrp="1" noChangeAspect="1"/>
          </p:cNvPicPr>
          <p:nvPr>
            <p:ph idx="1"/>
          </p:nvPr>
        </p:nvPicPr>
        <p:blipFill>
          <a:blip r:embed="rId2"/>
          <a:stretch>
            <a:fillRect/>
          </a:stretch>
        </p:blipFill>
        <p:spPr>
          <a:xfrm>
            <a:off x="990600" y="1219200"/>
            <a:ext cx="6814578" cy="5486400"/>
          </a:xfrm>
          <a:prstGeom prst="rect">
            <a:avLst/>
          </a:prstGeom>
        </p:spPr>
      </p:pic>
    </p:spTree>
    <p:extLst>
      <p:ext uri="{BB962C8B-B14F-4D97-AF65-F5344CB8AC3E}">
        <p14:creationId xmlns:p14="http://schemas.microsoft.com/office/powerpoint/2010/main" val="534555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Humanities Data:  Posner</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t>
            </a:r>
            <a:r>
              <a:rPr lang="en-US" dirty="0"/>
              <a:t>When you call something data, you imply that it exists in discrete, fungible units; that it is computationally tractable; that its meaningful qualities can be enumerated in a finite list; that someone else performing the same operations on the same data will come up with the same results. This is not how humanists think of the material they work with</a:t>
            </a:r>
            <a:r>
              <a:rPr lang="en-US" dirty="0"/>
              <a:t>.” (</a:t>
            </a:r>
            <a:r>
              <a:rPr lang="en-US" dirty="0">
                <a:hlinkClick r:id="rId2"/>
              </a:rPr>
              <a:t>http://miriamposner.com/blog/humanities-data-a-necessary-contradiction</a:t>
            </a:r>
            <a:r>
              <a:rPr lang="en-US" dirty="0" smtClean="0">
                <a:hlinkClick r:id="rId2"/>
              </a:rPr>
              <a:t>/</a:t>
            </a:r>
            <a:r>
              <a:rPr lang="en-US" dirty="0" smtClean="0"/>
              <a:t>)</a:t>
            </a:r>
          </a:p>
          <a:p>
            <a:pPr marL="0" indent="0">
              <a:buNone/>
            </a:pPr>
            <a:endParaRPr lang="en-US" dirty="0"/>
          </a:p>
        </p:txBody>
      </p:sp>
    </p:spTree>
    <p:extLst>
      <p:ext uri="{BB962C8B-B14F-4D97-AF65-F5344CB8AC3E}">
        <p14:creationId xmlns:p14="http://schemas.microsoft.com/office/powerpoint/2010/main" val="2821523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3562350" cy="1325563"/>
          </a:xfrm>
        </p:spPr>
        <p:txBody>
          <a:bodyPr>
            <a:normAutofit fontScale="90000"/>
          </a:bodyPr>
          <a:lstStyle/>
          <a:p>
            <a:r>
              <a:rPr lang="en-CA" dirty="0" smtClean="0"/>
              <a:t>Humanities’ Data</a:t>
            </a:r>
            <a:endParaRPr lang="en-CA" dirty="0"/>
          </a:p>
        </p:txBody>
      </p:sp>
      <p:sp>
        <p:nvSpPr>
          <p:cNvPr id="3" name="Content Placeholder 2"/>
          <p:cNvSpPr>
            <a:spLocks noGrp="1"/>
          </p:cNvSpPr>
          <p:nvPr>
            <p:ph sz="half" idx="1"/>
          </p:nvPr>
        </p:nvSpPr>
        <p:spPr>
          <a:xfrm>
            <a:off x="628650" y="1825625"/>
            <a:ext cx="3028950" cy="4351338"/>
          </a:xfrm>
        </p:spPr>
        <p:txBody>
          <a:bodyPr>
            <a:normAutofit/>
          </a:bodyPr>
          <a:lstStyle/>
          <a:p>
            <a:pPr marL="0" indent="0">
              <a:buNone/>
            </a:pPr>
            <a:r>
              <a:rPr lang="en-CA" sz="1800" dirty="0" smtClean="0">
                <a:latin typeface="Georgia" panose="02040502050405020303" pitchFamily="18" charset="0"/>
              </a:rPr>
              <a:t>Humanities’ data has depth </a:t>
            </a:r>
            <a:r>
              <a:rPr lang="en-CA" sz="1800" dirty="0">
                <a:latin typeface="Georgia" panose="02040502050405020303" pitchFamily="18" charset="0"/>
              </a:rPr>
              <a:t>in small </a:t>
            </a:r>
            <a:r>
              <a:rPr lang="en-CA" sz="1800" dirty="0" smtClean="0">
                <a:latin typeface="Georgia" panose="02040502050405020303" pitchFamily="18" charset="0"/>
              </a:rPr>
              <a:t>universes.  Our material </a:t>
            </a:r>
            <a:r>
              <a:rPr lang="en-CA" sz="1800" dirty="0">
                <a:latin typeface="Georgia" panose="02040502050405020303" pitchFamily="18" charset="0"/>
              </a:rPr>
              <a:t>has the capacity to unfold inwards, as it were, to disclose layer upon layer of insights and connections, within a  comparatively tiny amount of data--almost an inverse </a:t>
            </a:r>
            <a:r>
              <a:rPr lang="en-CA" sz="1800" dirty="0" err="1" smtClean="0">
                <a:latin typeface="Georgia" panose="02040502050405020303" pitchFamily="18" charset="0"/>
              </a:rPr>
              <a:t>matryoshka</a:t>
            </a:r>
            <a:r>
              <a:rPr lang="en-CA" sz="1800" dirty="0">
                <a:latin typeface="Georgia" panose="02040502050405020303" pitchFamily="18" charset="0"/>
              </a:rPr>
              <a:t>, as it were, where each inner doll is bigger and more complex than the one encasing it.  </a:t>
            </a:r>
          </a:p>
        </p:txBody>
      </p:sp>
      <p:pic>
        <p:nvPicPr>
          <p:cNvPr id="1026"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152400"/>
            <a:ext cx="3200400" cy="24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800600" y="2743200"/>
            <a:ext cx="3962400" cy="461665"/>
          </a:xfrm>
          <a:prstGeom prst="rect">
            <a:avLst/>
          </a:prstGeom>
          <a:noFill/>
        </p:spPr>
        <p:txBody>
          <a:bodyPr wrap="square" rtlCol="0">
            <a:spAutoFit/>
          </a:bodyPr>
          <a:lstStyle/>
          <a:p>
            <a:r>
              <a:rPr lang="en-US" sz="1200" dirty="0" smtClean="0"/>
              <a:t>Photo:  </a:t>
            </a:r>
            <a:r>
              <a:rPr lang="en-US" sz="1200" dirty="0" err="1" smtClean="0"/>
              <a:t>BrokenSphere</a:t>
            </a:r>
            <a:r>
              <a:rPr lang="en-US" sz="1200" dirty="0" smtClean="0"/>
              <a:t> </a:t>
            </a:r>
            <a:r>
              <a:rPr lang="en-US" sz="1200" dirty="0"/>
              <a:t>- Own work, CC BY-SA 3.0, https://commons.wikimedia.org/w/index.php?curid=3773186</a:t>
            </a:r>
          </a:p>
        </p:txBody>
      </p:sp>
      <p:pic>
        <p:nvPicPr>
          <p:cNvPr id="1028" name="Picture 4" descr="https://upload.wikimedia.org/wikipedia/commons/3/3d/First_matryoshka_museum_doll_ope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3276600"/>
            <a:ext cx="3568959" cy="25125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00601" y="6019801"/>
            <a:ext cx="4019938" cy="646331"/>
          </a:xfrm>
          <a:prstGeom prst="rect">
            <a:avLst/>
          </a:prstGeom>
          <a:noFill/>
        </p:spPr>
        <p:txBody>
          <a:bodyPr wrap="square" rtlCol="0">
            <a:spAutoFit/>
          </a:bodyPr>
          <a:lstStyle/>
          <a:p>
            <a:r>
              <a:rPr lang="en-US" sz="1200" dirty="0" smtClean="0"/>
              <a:t>Doll </a:t>
            </a:r>
            <a:r>
              <a:rPr lang="en-US" sz="1200" dirty="0"/>
              <a:t>carved by </a:t>
            </a:r>
            <a:r>
              <a:rPr lang="en-US" sz="1200" dirty="0" err="1"/>
              <a:t>Zvezdochkin</a:t>
            </a:r>
            <a:r>
              <a:rPr lang="en-US" sz="1200" dirty="0"/>
              <a:t>, painted by </a:t>
            </a:r>
            <a:r>
              <a:rPr lang="en-US" sz="1200" dirty="0" err="1"/>
              <a:t>Malyutin</a:t>
            </a:r>
            <a:r>
              <a:rPr lang="en-US" sz="1200" dirty="0"/>
              <a:t> - </a:t>
            </a:r>
            <a:r>
              <a:rPr lang="en-US" sz="1200" dirty="0" err="1"/>
              <a:t>Sergiev</a:t>
            </a:r>
            <a:r>
              <a:rPr lang="en-US" sz="1200" dirty="0"/>
              <a:t> </a:t>
            </a:r>
            <a:r>
              <a:rPr lang="en-US" sz="1200" dirty="0" err="1"/>
              <a:t>Posad</a:t>
            </a:r>
            <a:r>
              <a:rPr lang="en-US" sz="1200" dirty="0"/>
              <a:t> Museum of Toys, Russia, Public Domain, https://commons.wikimedia.org/w/index.php?curid=5051554</a:t>
            </a:r>
          </a:p>
        </p:txBody>
      </p:sp>
    </p:spTree>
    <p:extLst>
      <p:ext uri="{BB962C8B-B14F-4D97-AF65-F5344CB8AC3E}">
        <p14:creationId xmlns:p14="http://schemas.microsoft.com/office/powerpoint/2010/main" val="1091909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21769439"/>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9200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Models</a:t>
            </a:r>
            <a:endParaRPr lang="en-US" dirty="0"/>
          </a:p>
        </p:txBody>
      </p:sp>
      <p:sp>
        <p:nvSpPr>
          <p:cNvPr id="6" name="Content Placeholder 5"/>
          <p:cNvSpPr>
            <a:spLocks noGrp="1"/>
          </p:cNvSpPr>
          <p:nvPr>
            <p:ph idx="1"/>
          </p:nvPr>
        </p:nvSpPr>
        <p:spPr>
          <a:xfrm>
            <a:off x="457200" y="1600201"/>
            <a:ext cx="8229600" cy="1981200"/>
          </a:xfrm>
        </p:spPr>
        <p:txBody>
          <a:bodyPr>
            <a:normAutofit fontScale="85000" lnSpcReduction="20000"/>
          </a:bodyPr>
          <a:lstStyle/>
          <a:p>
            <a:r>
              <a:rPr lang="en-US" dirty="0" smtClean="0"/>
              <a:t>Data model:  </a:t>
            </a:r>
            <a:r>
              <a:rPr lang="en-US" dirty="0">
                <a:sym typeface="Wingdings" panose="05000000000000000000" pitchFamily="2" charset="2"/>
              </a:rPr>
              <a:t>abstract representation of things or </a:t>
            </a:r>
            <a:r>
              <a:rPr lang="en-US" dirty="0" smtClean="0">
                <a:sym typeface="Wingdings" panose="05000000000000000000" pitchFamily="2" charset="2"/>
              </a:rPr>
              <a:t>processes</a:t>
            </a:r>
          </a:p>
          <a:p>
            <a:r>
              <a:rPr lang="en-US" dirty="0" smtClean="0">
                <a:sym typeface="Wingdings" panose="05000000000000000000" pitchFamily="2" charset="2"/>
              </a:rPr>
              <a:t>Data model:  choice of virtual </a:t>
            </a:r>
            <a:r>
              <a:rPr lang="en-US" dirty="0" smtClean="0"/>
              <a:t>entities, relationships, properties/aspects </a:t>
            </a:r>
            <a:r>
              <a:rPr lang="en-US" dirty="0" smtClean="0">
                <a:sym typeface="Wingdings" panose="05000000000000000000" pitchFamily="2" charset="2"/>
              </a:rPr>
              <a:t> “toy universe”</a:t>
            </a:r>
          </a:p>
          <a:p>
            <a:r>
              <a:rPr lang="en-US" dirty="0" smtClean="0">
                <a:sym typeface="Wingdings" panose="05000000000000000000" pitchFamily="2" charset="2"/>
              </a:rPr>
              <a:t>Data model:  top row of your spreadsheet</a:t>
            </a:r>
            <a:endParaRPr lang="en-US" dirty="0"/>
          </a:p>
        </p:txBody>
      </p:sp>
    </p:spTree>
    <p:extLst>
      <p:ext uri="{BB962C8B-B14F-4D97-AF65-F5344CB8AC3E}">
        <p14:creationId xmlns:p14="http://schemas.microsoft.com/office/powerpoint/2010/main" val="2204243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Metadata</a:t>
            </a:r>
            <a:endParaRPr lang="en-CA" dirty="0"/>
          </a:p>
        </p:txBody>
      </p:sp>
      <p:sp>
        <p:nvSpPr>
          <p:cNvPr id="3" name="Content Placeholder 2"/>
          <p:cNvSpPr>
            <a:spLocks noGrp="1"/>
          </p:cNvSpPr>
          <p:nvPr>
            <p:ph sz="half" idx="1"/>
          </p:nvPr>
        </p:nvSpPr>
        <p:spPr>
          <a:xfrm>
            <a:off x="628651" y="2226469"/>
            <a:ext cx="2198771" cy="3263504"/>
          </a:xfrm>
        </p:spPr>
        <p:txBody>
          <a:bodyPr>
            <a:normAutofit fontScale="55000" lnSpcReduction="20000"/>
          </a:bodyPr>
          <a:lstStyle/>
          <a:p>
            <a:r>
              <a:rPr lang="en-US" dirty="0" smtClean="0"/>
              <a:t>Metadata is structured data </a:t>
            </a:r>
            <a:r>
              <a:rPr lang="en-CA" dirty="0" smtClean="0"/>
              <a:t>describing </a:t>
            </a:r>
            <a:r>
              <a:rPr lang="en-CA" dirty="0"/>
              <a:t>data.  Think Author, Title, </a:t>
            </a:r>
            <a:r>
              <a:rPr lang="en-CA" dirty="0" smtClean="0"/>
              <a:t>Date, Subject </a:t>
            </a:r>
            <a:r>
              <a:rPr lang="en-CA" dirty="0"/>
              <a:t>in your online library catalogue</a:t>
            </a:r>
            <a:endParaRPr lang="en-US" dirty="0" smtClean="0"/>
          </a:p>
          <a:p>
            <a:r>
              <a:rPr lang="en-CA" dirty="0" smtClean="0"/>
              <a:t>Standard </a:t>
            </a:r>
            <a:r>
              <a:rPr lang="en-CA" dirty="0"/>
              <a:t>metadata schemas include Dublin Core, MARC, and MODS (each of these schemas has a different set of information it collects).  </a:t>
            </a:r>
            <a:endParaRPr lang="en-CA" dirty="0" smtClean="0"/>
          </a:p>
          <a:p>
            <a:endParaRPr lang="en-CA" dirty="0"/>
          </a:p>
        </p:txBody>
      </p:sp>
      <p:pic>
        <p:nvPicPr>
          <p:cNvPr id="7" name="Content Placeholder 4"/>
          <p:cNvPicPr>
            <a:picLocks noGrp="1" noChangeAspect="1"/>
          </p:cNvPicPr>
          <p:nvPr>
            <p:ph sz="half" idx="2"/>
          </p:nvPr>
        </p:nvPicPr>
        <p:blipFill rotWithShape="1">
          <a:blip r:embed="rId3"/>
          <a:srcRect t="8120" r="13629" b="22407"/>
          <a:stretch/>
        </p:blipFill>
        <p:spPr>
          <a:xfrm>
            <a:off x="3065545" y="1242261"/>
            <a:ext cx="5778536" cy="2767264"/>
          </a:xfrm>
          <a:prstGeom prst="rect">
            <a:avLst/>
          </a:prstGeom>
        </p:spPr>
      </p:pic>
      <p:sp>
        <p:nvSpPr>
          <p:cNvPr id="8" name="TextBox 7"/>
          <p:cNvSpPr txBox="1"/>
          <p:nvPr/>
        </p:nvSpPr>
        <p:spPr>
          <a:xfrm>
            <a:off x="3065545" y="4322344"/>
            <a:ext cx="5472223" cy="1131079"/>
          </a:xfrm>
          <a:prstGeom prst="rect">
            <a:avLst/>
          </a:prstGeom>
          <a:noFill/>
        </p:spPr>
        <p:txBody>
          <a:bodyPr wrap="square" rtlCol="0">
            <a:spAutoFit/>
          </a:bodyPr>
          <a:lstStyle/>
          <a:p>
            <a:r>
              <a:rPr lang="en-CA" sz="1350" dirty="0" err="1">
                <a:hlinkClick r:id="rId4" tooltip="http://exhibitions.europeana.eu/exhibits/show/art-nouveau-en"/>
              </a:rPr>
              <a:t>Europeana</a:t>
            </a:r>
            <a:r>
              <a:rPr lang="en-CA" sz="1350" dirty="0">
                <a:hlinkClick r:id="rId4" tooltip="http://exhibitions.europeana.eu/exhibits/show/art-nouveau-en"/>
              </a:rPr>
              <a:t> Art Nouveau Exhibition. </a:t>
            </a:r>
            <a:r>
              <a:rPr lang="en-CA" sz="1350" dirty="0"/>
              <a:t> Individual record:  Hokusai, </a:t>
            </a:r>
            <a:r>
              <a:rPr lang="en-CA" sz="1350" i="1" dirty="0"/>
              <a:t>Iris et </a:t>
            </a:r>
            <a:r>
              <a:rPr lang="en-CA" sz="1350" i="1" dirty="0" err="1"/>
              <a:t>sauterelle</a:t>
            </a:r>
            <a:r>
              <a:rPr lang="en-CA" sz="1350" i="1" dirty="0"/>
              <a:t>.</a:t>
            </a:r>
          </a:p>
          <a:p>
            <a:endParaRPr lang="en-CA" sz="1350" i="1" dirty="0"/>
          </a:p>
          <a:p>
            <a:r>
              <a:rPr lang="en-CA" sz="1350" dirty="0"/>
              <a:t>Individual item metadata includes title, creator, description, source, rights, </a:t>
            </a:r>
            <a:r>
              <a:rPr lang="en-CA" sz="1350" dirty="0" err="1"/>
              <a:t>etc</a:t>
            </a:r>
            <a:r>
              <a:rPr lang="en-CA" sz="1350" dirty="0"/>
              <a:t>:  the elements of the Dublin Core metadata schema</a:t>
            </a:r>
            <a:r>
              <a:rPr lang="en-CA" sz="1350" dirty="0"/>
              <a:t>.</a:t>
            </a:r>
            <a:endParaRPr lang="en-CA" sz="1350" dirty="0"/>
          </a:p>
        </p:txBody>
      </p:sp>
    </p:spTree>
    <p:extLst>
      <p:ext uri="{BB962C8B-B14F-4D97-AF65-F5344CB8AC3E}">
        <p14:creationId xmlns:p14="http://schemas.microsoft.com/office/powerpoint/2010/main" val="42350081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21818"/>
          <a:stretch/>
        </p:blipFill>
        <p:spPr>
          <a:xfrm>
            <a:off x="990600" y="265598"/>
            <a:ext cx="6617906" cy="5299933"/>
          </a:xfrm>
          <a:prstGeom prst="rect">
            <a:avLst/>
          </a:prstGeom>
        </p:spPr>
      </p:pic>
      <p:sp>
        <p:nvSpPr>
          <p:cNvPr id="5" name="TextBox 4"/>
          <p:cNvSpPr txBox="1"/>
          <p:nvPr/>
        </p:nvSpPr>
        <p:spPr>
          <a:xfrm>
            <a:off x="1219200" y="5715000"/>
            <a:ext cx="6998907" cy="923330"/>
          </a:xfrm>
          <a:prstGeom prst="rect">
            <a:avLst/>
          </a:prstGeom>
          <a:noFill/>
        </p:spPr>
        <p:txBody>
          <a:bodyPr wrap="square" rtlCol="0">
            <a:spAutoFit/>
          </a:bodyPr>
          <a:lstStyle/>
          <a:p>
            <a:r>
              <a:rPr lang="en-US" dirty="0" smtClean="0"/>
              <a:t>Custom metadata schema:  </a:t>
            </a:r>
            <a:r>
              <a:rPr lang="en-US" i="1" dirty="0" smtClean="0"/>
              <a:t>Digital Atlas of Roman and Medieval Civilizations </a:t>
            </a:r>
            <a:r>
              <a:rPr lang="en-US" dirty="0" smtClean="0"/>
              <a:t>(Anglo-Saxon Rural Settlements: </a:t>
            </a:r>
            <a:r>
              <a:rPr lang="en-US" dirty="0" err="1" smtClean="0"/>
              <a:t>Eynsham</a:t>
            </a:r>
            <a:r>
              <a:rPr lang="en-US" dirty="0" smtClean="0"/>
              <a:t>)</a:t>
            </a:r>
            <a:br>
              <a:rPr lang="en-US" dirty="0" smtClean="0"/>
            </a:br>
            <a:endParaRPr lang="en-US" dirty="0"/>
          </a:p>
        </p:txBody>
      </p:sp>
    </p:spTree>
    <p:extLst>
      <p:ext uri="{BB962C8B-B14F-4D97-AF65-F5344CB8AC3E}">
        <p14:creationId xmlns:p14="http://schemas.microsoft.com/office/powerpoint/2010/main" val="424434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3317709" cy="1037598"/>
          </a:xfrm>
        </p:spPr>
        <p:txBody>
          <a:bodyPr>
            <a:normAutofit fontScale="90000"/>
          </a:bodyPr>
          <a:lstStyle/>
          <a:p>
            <a:r>
              <a:rPr lang="en-CA" dirty="0" smtClean="0"/>
              <a:t>Metadata Standards</a:t>
            </a:r>
            <a:endParaRPr lang="en-CA" dirty="0"/>
          </a:p>
        </p:txBody>
      </p:sp>
      <p:pic>
        <p:nvPicPr>
          <p:cNvPr id="4" name="Picture 3"/>
          <p:cNvPicPr>
            <a:picLocks noChangeAspect="1"/>
          </p:cNvPicPr>
          <p:nvPr/>
        </p:nvPicPr>
        <p:blipFill>
          <a:blip r:embed="rId2"/>
          <a:stretch>
            <a:fillRect/>
          </a:stretch>
        </p:blipFill>
        <p:spPr>
          <a:xfrm>
            <a:off x="2192254" y="1676400"/>
            <a:ext cx="6849979" cy="4648200"/>
          </a:xfrm>
          <a:prstGeom prst="rect">
            <a:avLst/>
          </a:prstGeom>
        </p:spPr>
      </p:pic>
    </p:spTree>
    <p:extLst>
      <p:ext uri="{BB962C8B-B14F-4D97-AF65-F5344CB8AC3E}">
        <p14:creationId xmlns:p14="http://schemas.microsoft.com/office/powerpoint/2010/main" val="40700968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8382000" cy="4525963"/>
          </a:xfrm>
        </p:spPr>
        <p:txBody>
          <a:bodyPr>
            <a:normAutofit/>
          </a:bodyPr>
          <a:lstStyle/>
          <a:p>
            <a:r>
              <a:rPr lang="en-CA" b="1" dirty="0" smtClean="0"/>
              <a:t>Controlled vocabulary</a:t>
            </a:r>
            <a:r>
              <a:rPr lang="en-CA" dirty="0" smtClean="0"/>
              <a:t>:  there are 50 possible literal values to describe this one entity (e.g. chairs:  desk chairs, rolling chairs, step stools, kitchen table chairs); may include categorization</a:t>
            </a:r>
          </a:p>
          <a:p>
            <a:r>
              <a:rPr lang="en-CA" b="1" dirty="0" smtClean="0"/>
              <a:t>Ontology</a:t>
            </a:r>
            <a:r>
              <a:rPr lang="en-CA" dirty="0" smtClean="0"/>
              <a:t>:  making explicit the relationships between values in controlled </a:t>
            </a:r>
            <a:r>
              <a:rPr lang="en-CA" dirty="0" smtClean="0"/>
              <a:t>vocabularies</a:t>
            </a:r>
            <a:endParaRPr lang="en-CA" dirty="0" smtClean="0"/>
          </a:p>
          <a:p>
            <a:pPr marL="0" indent="0">
              <a:buNone/>
            </a:pPr>
            <a:endParaRPr lang="en-CA" dirty="0" smtClean="0"/>
          </a:p>
        </p:txBody>
      </p:sp>
    </p:spTree>
    <p:extLst>
      <p:ext uri="{BB962C8B-B14F-4D97-AF65-F5344CB8AC3E}">
        <p14:creationId xmlns:p14="http://schemas.microsoft.com/office/powerpoint/2010/main" val="1566315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019710319"/>
              </p:ext>
            </p:extLst>
          </p:nvPr>
        </p:nvGraphicFramePr>
        <p:xfrm>
          <a:off x="457200" y="381000"/>
          <a:ext cx="8382000" cy="497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766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Controlled Vocabulary</a:t>
            </a:r>
            <a:endParaRPr lang="en-CA" dirty="0"/>
          </a:p>
        </p:txBody>
      </p:sp>
      <p:sp>
        <p:nvSpPr>
          <p:cNvPr id="3" name="Content Placeholder 2"/>
          <p:cNvSpPr>
            <a:spLocks noGrp="1"/>
          </p:cNvSpPr>
          <p:nvPr>
            <p:ph sz="half" idx="1"/>
          </p:nvPr>
        </p:nvSpPr>
        <p:spPr>
          <a:xfrm>
            <a:off x="457200" y="1417638"/>
            <a:ext cx="4267200" cy="4708525"/>
          </a:xfrm>
        </p:spPr>
        <p:txBody>
          <a:bodyPr>
            <a:normAutofit fontScale="70000" lnSpcReduction="20000"/>
          </a:bodyPr>
          <a:lstStyle/>
          <a:p>
            <a:pPr marL="0" indent="0">
              <a:buNone/>
            </a:pPr>
            <a:r>
              <a:rPr lang="en-CA" dirty="0"/>
              <a:t>“A controlled vocabulary is an organized arrangement of words </a:t>
            </a:r>
            <a:r>
              <a:rPr lang="en-CA" dirty="0" smtClean="0"/>
              <a:t>and phrases </a:t>
            </a:r>
            <a:r>
              <a:rPr lang="en-CA" dirty="0"/>
              <a:t>used to </a:t>
            </a:r>
            <a:r>
              <a:rPr lang="en-CA" dirty="0" smtClean="0"/>
              <a:t>catalog content </a:t>
            </a:r>
            <a:r>
              <a:rPr lang="en-CA" dirty="0"/>
              <a:t>and/or to retrieve content </a:t>
            </a:r>
            <a:r>
              <a:rPr lang="en-CA" dirty="0" smtClean="0"/>
              <a:t>through browsing </a:t>
            </a:r>
            <a:r>
              <a:rPr lang="en-CA" dirty="0"/>
              <a:t>or searching. It typically includes preferred and variant </a:t>
            </a:r>
            <a:r>
              <a:rPr lang="en-CA" dirty="0" smtClean="0"/>
              <a:t>terms and </a:t>
            </a:r>
            <a:r>
              <a:rPr lang="en-CA" dirty="0"/>
              <a:t>has a defined scope or describes a specific domain</a:t>
            </a:r>
            <a:r>
              <a:rPr lang="en-CA" dirty="0" smtClean="0"/>
              <a:t>.  […] While capturing </a:t>
            </a:r>
            <a:r>
              <a:rPr lang="en-CA" dirty="0"/>
              <a:t>the richness of variant terms, controlled vocabularies also</a:t>
            </a:r>
          </a:p>
          <a:p>
            <a:pPr marL="0" indent="0">
              <a:buNone/>
            </a:pPr>
            <a:r>
              <a:rPr lang="en-CA" dirty="0"/>
              <a:t>promote consistency in preferred terms and the assignment of the </a:t>
            </a:r>
            <a:r>
              <a:rPr lang="en-CA" dirty="0" smtClean="0"/>
              <a:t>same terms </a:t>
            </a:r>
            <a:r>
              <a:rPr lang="en-CA" dirty="0"/>
              <a:t>to similar content</a:t>
            </a:r>
            <a:r>
              <a:rPr lang="en-CA" dirty="0" smtClean="0"/>
              <a:t>.” </a:t>
            </a:r>
          </a:p>
          <a:p>
            <a:pPr marL="0" indent="0">
              <a:buNone/>
            </a:pPr>
            <a:r>
              <a:rPr lang="en-CA" dirty="0"/>
              <a:t>(</a:t>
            </a:r>
            <a:r>
              <a:rPr lang="en-CA" dirty="0">
                <a:hlinkClick r:id="rId2"/>
              </a:rPr>
              <a:t>http://</a:t>
            </a:r>
            <a:r>
              <a:rPr lang="en-CA" dirty="0" smtClean="0">
                <a:hlinkClick r:id="rId2"/>
              </a:rPr>
              <a:t>www.getty.edu/research/publications/electronic_publications/intro_controlled_vocab/what.pdf</a:t>
            </a:r>
            <a:r>
              <a:rPr lang="en-CA" dirty="0" smtClean="0"/>
              <a:t>)</a:t>
            </a:r>
          </a:p>
          <a:p>
            <a:pPr marL="0" indent="0">
              <a:buNone/>
            </a:pPr>
            <a:endParaRPr lang="en-CA" dirty="0"/>
          </a:p>
        </p:txBody>
      </p:sp>
      <p:pic>
        <p:nvPicPr>
          <p:cNvPr id="5" name="Content Placeholder 4"/>
          <p:cNvPicPr>
            <a:picLocks noGrp="1" noChangeAspect="1"/>
          </p:cNvPicPr>
          <p:nvPr>
            <p:ph sz="half" idx="2"/>
          </p:nvPr>
        </p:nvPicPr>
        <p:blipFill rotWithShape="1">
          <a:blip r:embed="rId3"/>
          <a:srcRect l="5031"/>
          <a:stretch/>
        </p:blipFill>
        <p:spPr>
          <a:xfrm>
            <a:off x="4572001" y="1131094"/>
            <a:ext cx="4244140" cy="2644858"/>
          </a:xfrm>
          <a:prstGeom prst="rect">
            <a:avLst/>
          </a:prstGeom>
        </p:spPr>
      </p:pic>
    </p:spTree>
    <p:extLst>
      <p:ext uri="{BB962C8B-B14F-4D97-AF65-F5344CB8AC3E}">
        <p14:creationId xmlns:p14="http://schemas.microsoft.com/office/powerpoint/2010/main" val="3028712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Authority Control</a:t>
            </a:r>
            <a:endParaRPr lang="en-CA" dirty="0"/>
          </a:p>
        </p:txBody>
      </p:sp>
      <p:sp>
        <p:nvSpPr>
          <p:cNvPr id="3" name="Content Placeholder 2"/>
          <p:cNvSpPr>
            <a:spLocks noGrp="1"/>
          </p:cNvSpPr>
          <p:nvPr>
            <p:ph idx="1"/>
          </p:nvPr>
        </p:nvSpPr>
        <p:spPr/>
        <p:txBody>
          <a:bodyPr/>
          <a:lstStyle/>
          <a:p>
            <a:r>
              <a:rPr lang="en-CA" dirty="0" smtClean="0"/>
              <a:t>The practice of systematizing </a:t>
            </a:r>
            <a:r>
              <a:rPr lang="en-CA" dirty="0"/>
              <a:t>controlled vocabularies so descriptors of entities are unique, non-overlapping, and consistently </a:t>
            </a:r>
            <a:r>
              <a:rPr lang="en-CA" dirty="0" smtClean="0"/>
              <a:t>used--e.g</a:t>
            </a:r>
            <a:r>
              <a:rPr lang="en-CA" dirty="0"/>
              <a:t>. having an accepted set of “correct” subject headings  </a:t>
            </a:r>
            <a:endParaRPr lang="en-CA" dirty="0" smtClean="0"/>
          </a:p>
          <a:p>
            <a:endParaRPr lang="en-CA" dirty="0" smtClean="0"/>
          </a:p>
          <a:p>
            <a:pPr marL="0" indent="0">
              <a:buNone/>
            </a:pPr>
            <a:endParaRPr lang="en-CA" dirty="0"/>
          </a:p>
        </p:txBody>
      </p:sp>
    </p:spTree>
    <p:extLst>
      <p:ext uri="{BB962C8B-B14F-4D97-AF65-F5344CB8AC3E}">
        <p14:creationId xmlns:p14="http://schemas.microsoft.com/office/powerpoint/2010/main" val="15851216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James Joyce</a:t>
            </a:r>
            <a:endParaRPr lang="en-CA" dirty="0"/>
          </a:p>
        </p:txBody>
      </p:sp>
      <p:pic>
        <p:nvPicPr>
          <p:cNvPr id="4" name="Picture 3"/>
          <p:cNvPicPr>
            <a:picLocks noChangeAspect="1"/>
          </p:cNvPicPr>
          <p:nvPr/>
        </p:nvPicPr>
        <p:blipFill>
          <a:blip r:embed="rId2"/>
          <a:stretch>
            <a:fillRect/>
          </a:stretch>
        </p:blipFill>
        <p:spPr>
          <a:xfrm>
            <a:off x="457200" y="2153841"/>
            <a:ext cx="8229600" cy="2550319"/>
          </a:xfrm>
          <a:prstGeom prst="rect">
            <a:avLst/>
          </a:prstGeom>
        </p:spPr>
      </p:pic>
    </p:spTree>
    <p:extLst>
      <p:ext uri="{BB962C8B-B14F-4D97-AF65-F5344CB8AC3E}">
        <p14:creationId xmlns:p14="http://schemas.microsoft.com/office/powerpoint/2010/main" val="3316656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50169"/>
            <a:ext cx="7886700" cy="4139804"/>
          </a:xfrm>
        </p:spPr>
        <p:txBody>
          <a:bodyPr/>
          <a:lstStyle/>
          <a:p>
            <a:endParaRPr lang="en-CA" dirty="0"/>
          </a:p>
        </p:txBody>
      </p:sp>
      <p:pic>
        <p:nvPicPr>
          <p:cNvPr id="4" name="Picture 3"/>
          <p:cNvPicPr>
            <a:picLocks noChangeAspect="1"/>
          </p:cNvPicPr>
          <p:nvPr/>
        </p:nvPicPr>
        <p:blipFill>
          <a:blip r:embed="rId2"/>
          <a:stretch>
            <a:fillRect/>
          </a:stretch>
        </p:blipFill>
        <p:spPr>
          <a:xfrm>
            <a:off x="592931" y="835819"/>
            <a:ext cx="7958138" cy="5186363"/>
          </a:xfrm>
          <a:prstGeom prst="rect">
            <a:avLst/>
          </a:prstGeom>
        </p:spPr>
      </p:pic>
      <p:cxnSp>
        <p:nvCxnSpPr>
          <p:cNvPr id="6" name="Straight Arrow Connector 5"/>
          <p:cNvCxnSpPr/>
          <p:nvPr/>
        </p:nvCxnSpPr>
        <p:spPr>
          <a:xfrm flipH="1" flipV="1">
            <a:off x="2528889" y="1028701"/>
            <a:ext cx="1585912" cy="4429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114800" y="1350169"/>
            <a:ext cx="2886076" cy="646331"/>
          </a:xfrm>
          <a:prstGeom prst="rect">
            <a:avLst/>
          </a:prstGeom>
          <a:noFill/>
        </p:spPr>
        <p:txBody>
          <a:bodyPr wrap="square" rtlCol="0">
            <a:spAutoFit/>
          </a:bodyPr>
          <a:lstStyle/>
          <a:p>
            <a:r>
              <a:rPr lang="en-CA" b="1" dirty="0">
                <a:solidFill>
                  <a:srgbClr val="FF0000"/>
                </a:solidFill>
              </a:rPr>
              <a:t>James Joyce:  unique resource identifier</a:t>
            </a:r>
            <a:endParaRPr lang="en-CA" b="1" dirty="0">
              <a:solidFill>
                <a:srgbClr val="FF0000"/>
              </a:solidFill>
            </a:endParaRPr>
          </a:p>
        </p:txBody>
      </p:sp>
    </p:spTree>
    <p:extLst>
      <p:ext uri="{BB962C8B-B14F-4D97-AF65-F5344CB8AC3E}">
        <p14:creationId xmlns:p14="http://schemas.microsoft.com/office/powerpoint/2010/main" val="1315540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&amp; TECHNOLOGIES</a:t>
            </a:r>
            <a:endParaRPr lang="en-US" dirty="0"/>
          </a:p>
        </p:txBody>
      </p:sp>
    </p:spTree>
    <p:extLst>
      <p:ext uri="{BB962C8B-B14F-4D97-AF65-F5344CB8AC3E}">
        <p14:creationId xmlns:p14="http://schemas.microsoft.com/office/powerpoint/2010/main" val="17452476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47825" y="481012"/>
            <a:ext cx="5848350" cy="5895975"/>
          </a:xfrm>
          <a:prstGeom prst="rect">
            <a:avLst/>
          </a:prstGeom>
        </p:spPr>
      </p:pic>
    </p:spTree>
    <p:extLst>
      <p:ext uri="{BB962C8B-B14F-4D97-AF65-F5344CB8AC3E}">
        <p14:creationId xmlns:p14="http://schemas.microsoft.com/office/powerpoint/2010/main" val="2437632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noAutofit/>
          </a:bodyPr>
          <a:lstStyle/>
          <a:p>
            <a:r>
              <a:rPr lang="en-US" sz="3200" dirty="0" smtClean="0"/>
              <a:t>Gazetteers: </a:t>
            </a:r>
            <a:br>
              <a:rPr lang="en-US" sz="3200" dirty="0" smtClean="0"/>
            </a:br>
            <a:r>
              <a:rPr lang="en-US" sz="3200" dirty="0" smtClean="0"/>
              <a:t>place name dictionaries + maps + atlases + URIs</a:t>
            </a:r>
            <a:endParaRPr lang="en-US" sz="3200" dirty="0"/>
          </a:p>
        </p:txBody>
      </p:sp>
      <p:pic>
        <p:nvPicPr>
          <p:cNvPr id="9" name="Picture 8"/>
          <p:cNvPicPr>
            <a:picLocks noChangeAspect="1"/>
          </p:cNvPicPr>
          <p:nvPr/>
        </p:nvPicPr>
        <p:blipFill rotWithShape="1">
          <a:blip r:embed="rId3"/>
          <a:srcRect t="1266" r="1402" b="13371"/>
          <a:stretch/>
        </p:blipFill>
        <p:spPr>
          <a:xfrm>
            <a:off x="419100" y="1524000"/>
            <a:ext cx="8305800" cy="5135562"/>
          </a:xfrm>
          <a:prstGeom prst="rect">
            <a:avLst/>
          </a:prstGeom>
        </p:spPr>
      </p:pic>
    </p:spTree>
    <p:extLst>
      <p:ext uri="{BB962C8B-B14F-4D97-AF65-F5344CB8AC3E}">
        <p14:creationId xmlns:p14="http://schemas.microsoft.com/office/powerpoint/2010/main" val="38880503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Gazetteers:  Time</a:t>
            </a:r>
            <a:endParaRPr lang="en-US" dirty="0"/>
          </a:p>
        </p:txBody>
      </p:sp>
      <p:pic>
        <p:nvPicPr>
          <p:cNvPr id="4" name="Content Placeholder 3"/>
          <p:cNvPicPr>
            <a:picLocks noGrp="1" noChangeAspect="1"/>
          </p:cNvPicPr>
          <p:nvPr>
            <p:ph idx="1"/>
          </p:nvPr>
        </p:nvPicPr>
        <p:blipFill>
          <a:blip r:embed="rId2"/>
          <a:stretch>
            <a:fillRect/>
          </a:stretch>
        </p:blipFill>
        <p:spPr>
          <a:xfrm>
            <a:off x="457200" y="1624678"/>
            <a:ext cx="8229600" cy="4477006"/>
          </a:xfrm>
          <a:prstGeom prst="rect">
            <a:avLst/>
          </a:prstGeom>
        </p:spPr>
      </p:pic>
    </p:spTree>
    <p:extLst>
      <p:ext uri="{BB962C8B-B14F-4D97-AF65-F5344CB8AC3E}">
        <p14:creationId xmlns:p14="http://schemas.microsoft.com/office/powerpoint/2010/main" val="2996474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352800" cy="1143000"/>
          </a:xfrm>
        </p:spPr>
        <p:txBody>
          <a:bodyPr>
            <a:normAutofit fontScale="90000"/>
          </a:bodyPr>
          <a:lstStyle/>
          <a:p>
            <a:r>
              <a:rPr lang="en-US" dirty="0" smtClean="0"/>
              <a:t>Research Data: Life Cycle</a:t>
            </a:r>
            <a:endParaRPr lang="en-US" dirty="0"/>
          </a:p>
        </p:txBody>
      </p:sp>
      <p:sp>
        <p:nvSpPr>
          <p:cNvPr id="3" name="Content Placeholder 2"/>
          <p:cNvSpPr>
            <a:spLocks noGrp="1"/>
          </p:cNvSpPr>
          <p:nvPr>
            <p:ph idx="1"/>
          </p:nvPr>
        </p:nvSpPr>
        <p:spPr>
          <a:xfrm>
            <a:off x="457200" y="5334000"/>
            <a:ext cx="8229600" cy="792163"/>
          </a:xfrm>
        </p:spPr>
        <p:txBody>
          <a:bodyPr>
            <a:normAutofit fontScale="85000" lnSpcReduction="20000"/>
          </a:bodyPr>
          <a:lstStyle/>
          <a:p>
            <a:pPr marL="0" indent="0">
              <a:buNone/>
            </a:pPr>
            <a:r>
              <a:rPr lang="en-US" dirty="0" smtClean="0"/>
              <a:t>Research Data Life Cycle:  https</a:t>
            </a:r>
            <a:r>
              <a:rPr lang="en-US" dirty="0"/>
              <a:t>://blogs.ntu.edu.sg/lib-datamanagement/data-lifecycle/</a:t>
            </a:r>
          </a:p>
        </p:txBody>
      </p:sp>
      <p:pic>
        <p:nvPicPr>
          <p:cNvPr id="1026" name="Picture 2" descr="Library Research Data Lifecy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23446"/>
            <a:ext cx="5130721" cy="51200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471854" y="6123232"/>
            <a:ext cx="4200525" cy="619125"/>
          </a:xfrm>
          <a:prstGeom prst="rect">
            <a:avLst/>
          </a:prstGeom>
        </p:spPr>
      </p:pic>
    </p:spTree>
    <p:extLst>
      <p:ext uri="{BB962C8B-B14F-4D97-AF65-F5344CB8AC3E}">
        <p14:creationId xmlns:p14="http://schemas.microsoft.com/office/powerpoint/2010/main" val="1573819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352800" cy="1143000"/>
          </a:xfrm>
        </p:spPr>
        <p:txBody>
          <a:bodyPr>
            <a:normAutofit fontScale="90000"/>
          </a:bodyPr>
          <a:lstStyle/>
          <a:p>
            <a:r>
              <a:rPr lang="en-US" dirty="0" smtClean="0"/>
              <a:t>Research Data: Life Cycle</a:t>
            </a:r>
            <a:endParaRPr lang="en-US" dirty="0"/>
          </a:p>
        </p:txBody>
      </p:sp>
      <p:graphicFrame>
        <p:nvGraphicFramePr>
          <p:cNvPr id="7" name="Diagram 6"/>
          <p:cNvGraphicFramePr/>
          <p:nvPr>
            <p:extLst>
              <p:ext uri="{D42A27DB-BD31-4B8C-83A1-F6EECF244321}">
                <p14:modId xmlns:p14="http://schemas.microsoft.com/office/powerpoint/2010/main" val="3325454031"/>
              </p:ext>
            </p:extLst>
          </p:nvPr>
        </p:nvGraphicFramePr>
        <p:xfrm>
          <a:off x="762000" y="609600"/>
          <a:ext cx="8077200" cy="579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Bent Arrow 19"/>
          <p:cNvSpPr/>
          <p:nvPr/>
        </p:nvSpPr>
        <p:spPr>
          <a:xfrm rot="1911921" flipH="1">
            <a:off x="7147854" y="3546603"/>
            <a:ext cx="712174" cy="2102363"/>
          </a:xfrm>
          <a:prstGeom prst="bentArrow">
            <a:avLst>
              <a:gd name="adj1" fmla="val 34980"/>
              <a:gd name="adj2" fmla="val 25000"/>
              <a:gd name="adj3" fmla="val 25000"/>
              <a:gd name="adj4" fmla="val 587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7434916" y="4248954"/>
            <a:ext cx="1404284" cy="923330"/>
          </a:xfrm>
          <a:prstGeom prst="rect">
            <a:avLst/>
          </a:prstGeom>
          <a:solidFill>
            <a:schemeClr val="accent5">
              <a:lumMod val="60000"/>
              <a:lumOff val="40000"/>
            </a:schemeClr>
          </a:solidFill>
        </p:spPr>
        <p:txBody>
          <a:bodyPr wrap="square" rtlCol="0">
            <a:spAutoFit/>
          </a:bodyPr>
          <a:lstStyle/>
          <a:p>
            <a:r>
              <a:rPr lang="en-US" dirty="0"/>
              <a:t>Go back and pick up what you missed</a:t>
            </a:r>
          </a:p>
        </p:txBody>
      </p:sp>
      <p:sp>
        <p:nvSpPr>
          <p:cNvPr id="23" name="Bent Arrow 22"/>
          <p:cNvSpPr/>
          <p:nvPr/>
        </p:nvSpPr>
        <p:spPr>
          <a:xfrm>
            <a:off x="3810000" y="2667000"/>
            <a:ext cx="2286000" cy="1981200"/>
          </a:xfrm>
          <a:prstGeom prst="bentArrow">
            <a:avLst>
              <a:gd name="adj1" fmla="val 14053"/>
              <a:gd name="adj2" fmla="val 20899"/>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3924300" y="2997826"/>
            <a:ext cx="1104900" cy="923330"/>
          </a:xfrm>
          <a:prstGeom prst="rect">
            <a:avLst/>
          </a:prstGeom>
          <a:solidFill>
            <a:schemeClr val="accent5">
              <a:lumMod val="60000"/>
              <a:lumOff val="40000"/>
            </a:schemeClr>
          </a:solidFill>
          <a:ln>
            <a:solidFill>
              <a:schemeClr val="tx2">
                <a:lumMod val="20000"/>
                <a:lumOff val="80000"/>
              </a:schemeClr>
            </a:solidFill>
          </a:ln>
          <a:scene3d>
            <a:camera prst="orthographicFront"/>
            <a:lightRig rig="threePt" dir="t"/>
          </a:scene3d>
          <a:sp3d prstMaterial="matte"/>
        </p:spPr>
        <p:txBody>
          <a:bodyPr wrap="square" rtlCol="0">
            <a:spAutoFit/>
          </a:bodyPr>
          <a:lstStyle/>
          <a:p>
            <a:r>
              <a:rPr lang="en-US" dirty="0" smtClean="0"/>
              <a:t>Revise data model</a:t>
            </a:r>
            <a:endParaRPr lang="en-US" dirty="0"/>
          </a:p>
        </p:txBody>
      </p:sp>
    </p:spTree>
    <p:extLst>
      <p:ext uri="{BB962C8B-B14F-4D97-AF65-F5344CB8AC3E}">
        <p14:creationId xmlns:p14="http://schemas.microsoft.com/office/powerpoint/2010/main" val="607418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“Data </a:t>
            </a:r>
            <a:r>
              <a:rPr lang="en-US" dirty="0"/>
              <a:t>is always a partial representation of the object of </a:t>
            </a:r>
            <a:r>
              <a:rPr lang="en-US" dirty="0" smtClean="0"/>
              <a:t>study” (</a:t>
            </a:r>
            <a:r>
              <a:rPr lang="en-US" dirty="0" err="1" smtClean="0"/>
              <a:t>Schoch</a:t>
            </a:r>
            <a:r>
              <a:rPr lang="en-US" dirty="0" smtClean="0"/>
              <a:t>)</a:t>
            </a:r>
          </a:p>
          <a:p>
            <a:pPr marL="0" indent="0">
              <a:buNone/>
            </a:pPr>
            <a:endParaRPr lang="en-US" dirty="0" smtClean="0"/>
          </a:p>
          <a:p>
            <a:r>
              <a:rPr lang="en-US" dirty="0" smtClean="0"/>
              <a:t>Failure-, incompleteness-, and pessimism-based approaches to data collection, modelling, analysis, and preservation</a:t>
            </a:r>
            <a:endParaRPr lang="en-US" dirty="0"/>
          </a:p>
        </p:txBody>
      </p:sp>
    </p:spTree>
    <p:extLst>
      <p:ext uri="{BB962C8B-B14F-4D97-AF65-F5344CB8AC3E}">
        <p14:creationId xmlns:p14="http://schemas.microsoft.com/office/powerpoint/2010/main" val="1166704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Preservation-Ready Data</a:t>
            </a:r>
            <a:endParaRPr lang="en-CA" dirty="0"/>
          </a:p>
        </p:txBody>
      </p:sp>
      <p:sp>
        <p:nvSpPr>
          <p:cNvPr id="3" name="Content Placeholder 2"/>
          <p:cNvSpPr>
            <a:spLocks noGrp="1"/>
          </p:cNvSpPr>
          <p:nvPr>
            <p:ph idx="1"/>
          </p:nvPr>
        </p:nvSpPr>
        <p:spPr>
          <a:xfrm>
            <a:off x="571500" y="2125266"/>
            <a:ext cx="8191500" cy="3818334"/>
          </a:xfrm>
        </p:spPr>
        <p:txBody>
          <a:bodyPr>
            <a:normAutofit/>
          </a:bodyPr>
          <a:lstStyle/>
          <a:p>
            <a:pPr marL="0" indent="0">
              <a:buNone/>
            </a:pPr>
            <a:r>
              <a:rPr lang="en-CA" sz="2700" dirty="0">
                <a:latin typeface="Garamond" panose="02020404030301010803" pitchFamily="18" charset="0"/>
              </a:rPr>
              <a:t>Data:  accessible, usable, readable, </a:t>
            </a:r>
            <a:r>
              <a:rPr lang="en-CA" sz="2700" dirty="0" err="1">
                <a:latin typeface="Garamond" panose="02020404030301010803" pitchFamily="18" charset="0"/>
              </a:rPr>
              <a:t>preservable</a:t>
            </a:r>
            <a:endParaRPr lang="en-CA" sz="2700" dirty="0">
              <a:latin typeface="Garamond" panose="02020404030301010803" pitchFamily="18" charset="0"/>
            </a:endParaRPr>
          </a:p>
          <a:p>
            <a:pPr lvl="1"/>
            <a:r>
              <a:rPr lang="en-CA" sz="2100" dirty="0" smtClean="0">
                <a:latin typeface="Garamond" panose="02020404030301010803" pitchFamily="18" charset="0"/>
              </a:rPr>
              <a:t>Human-readable and human-editable</a:t>
            </a:r>
          </a:p>
          <a:p>
            <a:pPr lvl="1"/>
            <a:r>
              <a:rPr lang="en-CA" sz="2100" dirty="0">
                <a:latin typeface="Garamond" panose="02020404030301010803" pitchFamily="18" charset="0"/>
              </a:rPr>
              <a:t>Separable from technical platforms</a:t>
            </a:r>
          </a:p>
          <a:p>
            <a:pPr lvl="1"/>
            <a:r>
              <a:rPr lang="en-CA" sz="2100" dirty="0" smtClean="0">
                <a:latin typeface="Garamond" panose="02020404030301010803" pitchFamily="18" charset="0"/>
              </a:rPr>
              <a:t>Described </a:t>
            </a:r>
            <a:r>
              <a:rPr lang="en-CA" sz="2100" dirty="0">
                <a:latin typeface="Garamond" panose="02020404030301010803" pitchFamily="18" charset="0"/>
              </a:rPr>
              <a:t>via metadata standards used in your </a:t>
            </a:r>
            <a:r>
              <a:rPr lang="en-CA" sz="2100" dirty="0" smtClean="0">
                <a:latin typeface="Garamond" panose="02020404030301010803" pitchFamily="18" charset="0"/>
              </a:rPr>
              <a:t>discipline</a:t>
            </a:r>
          </a:p>
          <a:p>
            <a:pPr lvl="1"/>
            <a:r>
              <a:rPr lang="en-CA" sz="2100" dirty="0" smtClean="0">
                <a:latin typeface="Garamond" panose="02020404030301010803" pitchFamily="18" charset="0"/>
              </a:rPr>
              <a:t>Contextualized in clear documentation</a:t>
            </a:r>
            <a:endParaRPr lang="en-CA" sz="2100" dirty="0">
              <a:latin typeface="Garamond" panose="02020404030301010803" pitchFamily="18" charset="0"/>
            </a:endParaRPr>
          </a:p>
          <a:p>
            <a:pPr lvl="1"/>
            <a:r>
              <a:rPr lang="en-CA" sz="2100" dirty="0">
                <a:latin typeface="Garamond" panose="02020404030301010803" pitchFamily="18" charset="0"/>
              </a:rPr>
              <a:t>Housed in non-proprietary, open source standards and technologies</a:t>
            </a:r>
          </a:p>
          <a:p>
            <a:pPr lvl="1"/>
            <a:r>
              <a:rPr lang="en-CA" sz="2100" dirty="0" smtClean="0">
                <a:latin typeface="Garamond" panose="02020404030301010803" pitchFamily="18" charset="0"/>
              </a:rPr>
              <a:t>Saved </a:t>
            </a:r>
            <a:r>
              <a:rPr lang="en-CA" sz="2100" dirty="0">
                <a:latin typeface="Garamond" panose="02020404030301010803" pitchFamily="18" charset="0"/>
              </a:rPr>
              <a:t>in, or reducible to, simple </a:t>
            </a:r>
            <a:r>
              <a:rPr lang="en-CA" sz="2100" dirty="0" smtClean="0">
                <a:latin typeface="Garamond" panose="02020404030301010803" pitchFamily="18" charset="0"/>
              </a:rPr>
              <a:t>formats:  .txt, </a:t>
            </a:r>
            <a:r>
              <a:rPr lang="en-CA" sz="2100" dirty="0">
                <a:latin typeface="Garamond" panose="02020404030301010803" pitchFamily="18" charset="0"/>
              </a:rPr>
              <a:t>TEI P5, </a:t>
            </a:r>
            <a:r>
              <a:rPr lang="en-CA" sz="2100" dirty="0" smtClean="0">
                <a:latin typeface="Garamond" panose="02020404030301010803" pitchFamily="18" charset="0"/>
              </a:rPr>
              <a:t>.csv</a:t>
            </a:r>
            <a:r>
              <a:rPr lang="en-CA" sz="2100" dirty="0">
                <a:latin typeface="Garamond" panose="02020404030301010803" pitchFamily="18" charset="0"/>
              </a:rPr>
              <a:t>, </a:t>
            </a:r>
            <a:r>
              <a:rPr lang="en-CA" sz="2100" dirty="0" smtClean="0">
                <a:latin typeface="Garamond" panose="02020404030301010803" pitchFamily="18" charset="0"/>
              </a:rPr>
              <a:t>JSON, .pdf</a:t>
            </a:r>
            <a:r>
              <a:rPr lang="en-CA" sz="2100" dirty="0">
                <a:latin typeface="Garamond" panose="02020404030301010803" pitchFamily="18" charset="0"/>
              </a:rPr>
              <a:t>, </a:t>
            </a:r>
            <a:r>
              <a:rPr lang="en-CA" sz="2100" dirty="0" smtClean="0">
                <a:latin typeface="Garamond" panose="02020404030301010803" pitchFamily="18" charset="0"/>
              </a:rPr>
              <a:t>.jpg</a:t>
            </a:r>
            <a:r>
              <a:rPr lang="en-CA" sz="2100" dirty="0">
                <a:latin typeface="Garamond" panose="02020404030301010803" pitchFamily="18" charset="0"/>
              </a:rPr>
              <a:t>, </a:t>
            </a:r>
            <a:r>
              <a:rPr lang="en-CA" sz="2100" dirty="0" smtClean="0">
                <a:latin typeface="Garamond" panose="02020404030301010803" pitchFamily="18" charset="0"/>
              </a:rPr>
              <a:t>tiff</a:t>
            </a:r>
            <a:endParaRPr lang="en-CA" sz="2100" dirty="0">
              <a:latin typeface="Garamond" panose="02020404030301010803" pitchFamily="18" charset="0"/>
            </a:endParaRPr>
          </a:p>
          <a:p>
            <a:pPr lvl="1"/>
            <a:r>
              <a:rPr lang="en-CA" sz="2100" dirty="0">
                <a:latin typeface="Garamond" panose="02020404030301010803" pitchFamily="18" charset="0"/>
              </a:rPr>
              <a:t>Embedded in your disciplinary community</a:t>
            </a:r>
            <a:endParaRPr lang="en-CA" sz="2100" dirty="0">
              <a:latin typeface="Garamond" panose="02020404030301010803" pitchFamily="18" charset="0"/>
            </a:endParaRPr>
          </a:p>
        </p:txBody>
      </p:sp>
    </p:spTree>
    <p:extLst>
      <p:ext uri="{BB962C8B-B14F-4D97-AF65-F5344CB8AC3E}">
        <p14:creationId xmlns:p14="http://schemas.microsoft.com/office/powerpoint/2010/main" val="31579243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275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76600" y="662337"/>
            <a:ext cx="3051765" cy="5052663"/>
          </a:xfrm>
          <a:prstGeom prst="rect">
            <a:avLst/>
          </a:prstGeom>
        </p:spPr>
      </p:pic>
    </p:spTree>
    <p:extLst>
      <p:ext uri="{BB962C8B-B14F-4D97-AF65-F5344CB8AC3E}">
        <p14:creationId xmlns:p14="http://schemas.microsoft.com/office/powerpoint/2010/main" val="34023407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in DH</a:t>
            </a:r>
            <a:endParaRPr lang="en-US" dirty="0"/>
          </a:p>
        </p:txBody>
      </p:sp>
      <p:sp>
        <p:nvSpPr>
          <p:cNvPr id="5" name="Content Placeholder 4"/>
          <p:cNvSpPr>
            <a:spLocks noGrp="1"/>
          </p:cNvSpPr>
          <p:nvPr>
            <p:ph idx="1"/>
          </p:nvPr>
        </p:nvSpPr>
        <p:spPr/>
        <p:txBody>
          <a:bodyPr>
            <a:normAutofit fontScale="77500" lnSpcReduction="20000"/>
          </a:bodyPr>
          <a:lstStyle/>
          <a:p>
            <a:r>
              <a:rPr lang="en-US" dirty="0">
                <a:latin typeface="Garamond" panose="02020404030301010803" pitchFamily="18" charset="0"/>
              </a:rPr>
              <a:t>New or existing? Software ecology?</a:t>
            </a:r>
          </a:p>
          <a:p>
            <a:r>
              <a:rPr lang="en-US" dirty="0">
                <a:latin typeface="Garamond" panose="02020404030301010803" pitchFamily="18" charset="0"/>
              </a:rPr>
              <a:t>Open-source</a:t>
            </a:r>
            <a:r>
              <a:rPr lang="en-US" dirty="0" smtClean="0">
                <a:latin typeface="Garamond" panose="02020404030301010803" pitchFamily="18" charset="0"/>
              </a:rPr>
              <a:t>?</a:t>
            </a:r>
          </a:p>
          <a:p>
            <a:pPr marL="857250" lvl="1" indent="-457200"/>
            <a:r>
              <a:rPr lang="en-US" dirty="0">
                <a:latin typeface="Garamond" panose="02020404030301010803" pitchFamily="18" charset="0"/>
                <a:hlinkClick r:id="rId2" tooltip="GNU General Public License"/>
              </a:rPr>
              <a:t>GNU General Public License</a:t>
            </a:r>
            <a:r>
              <a:rPr lang="en-US" dirty="0">
                <a:latin typeface="Garamond" panose="02020404030301010803" pitchFamily="18" charset="0"/>
              </a:rPr>
              <a:t> (GPL):  source code for an application is freely available for study &amp; modification– “as long as further developments and applications are put under the same </a:t>
            </a:r>
            <a:r>
              <a:rPr lang="en-US" dirty="0" err="1">
                <a:latin typeface="Garamond" panose="02020404030301010803" pitchFamily="18" charset="0"/>
              </a:rPr>
              <a:t>licence</a:t>
            </a:r>
            <a:endParaRPr lang="en-US" dirty="0">
              <a:latin typeface="Garamond" panose="02020404030301010803" pitchFamily="18" charset="0"/>
            </a:endParaRPr>
          </a:p>
          <a:p>
            <a:r>
              <a:rPr lang="en-US" dirty="0">
                <a:latin typeface="Garamond" panose="02020404030301010803" pitchFamily="18" charset="0"/>
              </a:rPr>
              <a:t>Widely adopted</a:t>
            </a:r>
            <a:r>
              <a:rPr lang="en-US" dirty="0" smtClean="0">
                <a:latin typeface="Garamond" panose="02020404030301010803" pitchFamily="18" charset="0"/>
              </a:rPr>
              <a:t>? By your colleagues/ collaborators?</a:t>
            </a:r>
            <a:endParaRPr lang="en-US" dirty="0">
              <a:latin typeface="Garamond" panose="02020404030301010803" pitchFamily="18" charset="0"/>
            </a:endParaRPr>
          </a:p>
          <a:p>
            <a:r>
              <a:rPr lang="en-US" dirty="0">
                <a:latin typeface="Garamond" panose="02020404030301010803" pitchFamily="18" charset="0"/>
              </a:rPr>
              <a:t>User base: humanities? Industry? Institutions?</a:t>
            </a:r>
          </a:p>
          <a:p>
            <a:r>
              <a:rPr lang="en-US" dirty="0">
                <a:latin typeface="Garamond" panose="02020404030301010803" pitchFamily="18" charset="0"/>
              </a:rPr>
              <a:t>Prerequisites:  </a:t>
            </a:r>
            <a:endParaRPr lang="en-US" dirty="0" smtClean="0">
              <a:latin typeface="Garamond" panose="02020404030301010803" pitchFamily="18" charset="0"/>
            </a:endParaRPr>
          </a:p>
          <a:p>
            <a:pPr lvl="1"/>
            <a:r>
              <a:rPr lang="en-US" dirty="0" smtClean="0">
                <a:latin typeface="Garamond" panose="02020404030301010803" pitchFamily="18" charset="0"/>
              </a:rPr>
              <a:t>Data formats</a:t>
            </a:r>
          </a:p>
          <a:p>
            <a:pPr lvl="1"/>
            <a:r>
              <a:rPr lang="en-US" dirty="0" smtClean="0">
                <a:latin typeface="Garamond" panose="02020404030301010803" pitchFamily="18" charset="0"/>
              </a:rPr>
              <a:t>Tech stack (other software)</a:t>
            </a:r>
          </a:p>
          <a:p>
            <a:pPr lvl="1"/>
            <a:r>
              <a:rPr lang="en-US" dirty="0" smtClean="0">
                <a:latin typeface="Garamond" panose="02020404030301010803" pitchFamily="18" charset="0"/>
              </a:rPr>
              <a:t>Server space</a:t>
            </a:r>
          </a:p>
          <a:p>
            <a:pPr lvl="1"/>
            <a:r>
              <a:rPr lang="en-US" dirty="0" smtClean="0">
                <a:latin typeface="Garamond" panose="02020404030301010803" pitchFamily="18" charset="0"/>
              </a:rPr>
              <a:t>Training</a:t>
            </a:r>
          </a:p>
          <a:p>
            <a:pPr marL="0" indent="0">
              <a:buNone/>
            </a:pPr>
            <a:endParaRPr lang="en-US" dirty="0"/>
          </a:p>
        </p:txBody>
      </p:sp>
    </p:spTree>
    <p:extLst>
      <p:ext uri="{BB962C8B-B14F-4D97-AF65-F5344CB8AC3E}">
        <p14:creationId xmlns:p14="http://schemas.microsoft.com/office/powerpoint/2010/main" val="577744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Affordances</a:t>
            </a:r>
            <a:endParaRPr lang="en-US" dirty="0"/>
          </a:p>
        </p:txBody>
      </p:sp>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32911"/>
          <a:stretch/>
        </p:blipFill>
        <p:spPr bwMode="auto">
          <a:xfrm>
            <a:off x="905968" y="5181600"/>
            <a:ext cx="8094063"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76300" y="1646237"/>
            <a:ext cx="7658100" cy="2062103"/>
          </a:xfrm>
          <a:prstGeom prst="rect">
            <a:avLst/>
          </a:prstGeom>
          <a:noFill/>
        </p:spPr>
        <p:txBody>
          <a:bodyPr wrap="square" rtlCol="0">
            <a:spAutoFit/>
          </a:bodyPr>
          <a:lstStyle/>
          <a:p>
            <a:r>
              <a:rPr lang="en-US" sz="3200" dirty="0" smtClean="0">
                <a:latin typeface="Garamond" panose="02020404030301010803" pitchFamily="18" charset="0"/>
              </a:rPr>
              <a:t>Affordances of a technology = properties of a technology that enable certain tasks; tasks that users can perform with a </a:t>
            </a:r>
            <a:r>
              <a:rPr lang="en-US" sz="3200" dirty="0" smtClean="0">
                <a:latin typeface="Garamond" panose="02020404030301010803" pitchFamily="18" charset="0"/>
              </a:rPr>
              <a:t>technology (e.g. query, search, analysis, visualization)</a:t>
            </a:r>
            <a:endParaRPr lang="en-US" sz="3200" dirty="0">
              <a:latin typeface="Garamond" panose="02020404030301010803" pitchFamily="18" charset="0"/>
            </a:endParaRPr>
          </a:p>
        </p:txBody>
      </p:sp>
      <p:sp>
        <p:nvSpPr>
          <p:cNvPr id="5" name="TextBox 4"/>
          <p:cNvSpPr txBox="1"/>
          <p:nvPr/>
        </p:nvSpPr>
        <p:spPr>
          <a:xfrm>
            <a:off x="4952999" y="3877271"/>
            <a:ext cx="3848100" cy="923330"/>
          </a:xfrm>
          <a:prstGeom prst="rect">
            <a:avLst/>
          </a:prstGeom>
          <a:noFill/>
        </p:spPr>
        <p:txBody>
          <a:bodyPr wrap="square" rtlCol="0">
            <a:spAutoFit/>
          </a:bodyPr>
          <a:lstStyle/>
          <a:p>
            <a:r>
              <a:rPr lang="en-US" dirty="0"/>
              <a:t>"affordance, n." </a:t>
            </a:r>
            <a:r>
              <a:rPr lang="en-US" i="1" dirty="0"/>
              <a:t>OED Online</a:t>
            </a:r>
            <a:r>
              <a:rPr lang="en-US" dirty="0"/>
              <a:t>. Oxford University Press, December 2016. Web. 6 February 2017</a:t>
            </a:r>
            <a:r>
              <a:rPr lang="en-US" dirty="0" smtClean="0"/>
              <a:t>.</a:t>
            </a:r>
            <a:endParaRPr lang="en-US" dirty="0"/>
          </a:p>
        </p:txBody>
      </p:sp>
      <p:sp>
        <p:nvSpPr>
          <p:cNvPr id="6" name="Rectangle 5"/>
          <p:cNvSpPr/>
          <p:nvPr/>
        </p:nvSpPr>
        <p:spPr>
          <a:xfrm>
            <a:off x="4953000" y="4495800"/>
            <a:ext cx="3924300" cy="304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5779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78308" y="381000"/>
          <a:ext cx="8432292"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550985" y="4699490"/>
            <a:ext cx="1943100" cy="71558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CA" sz="1350" dirty="0"/>
              <a:t>Based in part on Miriam Posner’s blog post, </a:t>
            </a:r>
            <a:r>
              <a:rPr lang="en-CA" sz="1350" b="1" dirty="0">
                <a:hlinkClick r:id="rId7"/>
              </a:rPr>
              <a:t>How </a:t>
            </a:r>
            <a:r>
              <a:rPr lang="en-CA" sz="1350" b="1" i="1" dirty="0">
                <a:hlinkClick r:id="rId7"/>
              </a:rPr>
              <a:t>did they make that</a:t>
            </a:r>
            <a:r>
              <a:rPr lang="en-CA" sz="1350" b="1" dirty="0">
                <a:hlinkClick r:id="rId7"/>
              </a:rPr>
              <a:t>? </a:t>
            </a:r>
            <a:endParaRPr lang="en-CA" sz="1350" dirty="0"/>
          </a:p>
        </p:txBody>
      </p:sp>
      <p:sp>
        <p:nvSpPr>
          <p:cNvPr id="3" name="TextBox 2"/>
          <p:cNvSpPr txBox="1"/>
          <p:nvPr/>
        </p:nvSpPr>
        <p:spPr>
          <a:xfrm>
            <a:off x="0" y="127084"/>
            <a:ext cx="2667000" cy="707886"/>
          </a:xfrm>
          <a:prstGeom prst="rect">
            <a:avLst/>
          </a:prstGeom>
          <a:noFill/>
        </p:spPr>
        <p:txBody>
          <a:bodyPr wrap="square" rtlCol="0">
            <a:spAutoFit/>
          </a:bodyPr>
          <a:lstStyle/>
          <a:p>
            <a:r>
              <a:rPr lang="en-CA" sz="2000" b="1" dirty="0" smtClean="0"/>
              <a:t>CHOOSE YOUR OWN ADVENTURE</a:t>
            </a:r>
            <a:endParaRPr lang="en-CA" sz="2000" b="1" dirty="0"/>
          </a:p>
        </p:txBody>
      </p:sp>
    </p:spTree>
    <p:extLst>
      <p:ext uri="{BB962C8B-B14F-4D97-AF65-F5344CB8AC3E}">
        <p14:creationId xmlns:p14="http://schemas.microsoft.com/office/powerpoint/2010/main" val="41223333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 readers, communities</a:t>
            </a:r>
            <a:endParaRPr lang="en-US" dirty="0"/>
          </a:p>
        </p:txBody>
      </p:sp>
    </p:spTree>
    <p:extLst>
      <p:ext uri="{BB962C8B-B14F-4D97-AF65-F5344CB8AC3E}">
        <p14:creationId xmlns:p14="http://schemas.microsoft.com/office/powerpoint/2010/main" val="36099689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432</TotalTime>
  <Words>1690</Words>
  <Application>Microsoft Office PowerPoint</Application>
  <PresentationFormat>On-screen Show (4:3)</PresentationFormat>
  <Paragraphs>192</Paragraphs>
  <Slides>47</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Garamond</vt:lpstr>
      <vt:lpstr>Georgia</vt:lpstr>
      <vt:lpstr>Palatino Linotype</vt:lpstr>
      <vt:lpstr>Wingdings</vt:lpstr>
      <vt:lpstr>Office Theme</vt:lpstr>
      <vt:lpstr>The Anatomy of DH Projects</vt:lpstr>
      <vt:lpstr>PowerPoint Presentation</vt:lpstr>
      <vt:lpstr>PowerPoint Presentation</vt:lpstr>
      <vt:lpstr>TOOLS &amp; TECHNOLOGIES</vt:lpstr>
      <vt:lpstr>PowerPoint Presentation</vt:lpstr>
      <vt:lpstr>Technology in DH</vt:lpstr>
      <vt:lpstr>Affordances</vt:lpstr>
      <vt:lpstr>PowerPoint Presentation</vt:lpstr>
      <vt:lpstr>Users, readers, communities</vt:lpstr>
      <vt:lpstr>Technology-in-practice (Wanda Orlikowski)</vt:lpstr>
      <vt:lpstr>PowerPoint Presentation</vt:lpstr>
      <vt:lpstr>Technology-in-practice (Wanda Orlikowski)</vt:lpstr>
      <vt:lpstr>Users &amp; Intended Audiences</vt:lpstr>
      <vt:lpstr>PowerPoint Presentation</vt:lpstr>
      <vt:lpstr>User Experience, Interfaces, &amp; Display</vt:lpstr>
      <vt:lpstr>data</vt:lpstr>
      <vt:lpstr>Humanities Data</vt:lpstr>
      <vt:lpstr>Humanities Data</vt:lpstr>
      <vt:lpstr>Humanities Data: Unstructured</vt:lpstr>
      <vt:lpstr>Humanities Data:  Semi-structured</vt:lpstr>
      <vt:lpstr>Humanities Data: Structured</vt:lpstr>
      <vt:lpstr>Humanities Data</vt:lpstr>
      <vt:lpstr>Humanities Data</vt:lpstr>
      <vt:lpstr>PowerPoint Presentation</vt:lpstr>
      <vt:lpstr>Humanities Data:  </vt:lpstr>
      <vt:lpstr>Humanities Data:  Drucker</vt:lpstr>
      <vt:lpstr>Humanities Data:  Posner</vt:lpstr>
      <vt:lpstr>Humanities Data:  Posner</vt:lpstr>
      <vt:lpstr>Humanities’ Data</vt:lpstr>
      <vt:lpstr>Data Models</vt:lpstr>
      <vt:lpstr>Metadata</vt:lpstr>
      <vt:lpstr>PowerPoint Presentation</vt:lpstr>
      <vt:lpstr>Metadata Standards</vt:lpstr>
      <vt:lpstr>PowerPoint Presentation</vt:lpstr>
      <vt:lpstr>PowerPoint Presentation</vt:lpstr>
      <vt:lpstr>Controlled Vocabulary</vt:lpstr>
      <vt:lpstr>Authority Control</vt:lpstr>
      <vt:lpstr>James Joyce</vt:lpstr>
      <vt:lpstr>PowerPoint Presentation</vt:lpstr>
      <vt:lpstr>PowerPoint Presentation</vt:lpstr>
      <vt:lpstr>Gazetteers:  place name dictionaries + maps + atlases + URIs</vt:lpstr>
      <vt:lpstr>Gazetteers:  Time</vt:lpstr>
      <vt:lpstr>Research Data: Life Cycle</vt:lpstr>
      <vt:lpstr>Research Data: Life Cycle</vt:lpstr>
      <vt:lpstr>PowerPoint Presentation</vt:lpstr>
      <vt:lpstr>Preservation-Ready Data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Anatomy of DH Projects</dc:title>
  <dc:creator>Alexandra Bolintineanu</dc:creator>
  <cp:lastModifiedBy>Alexandra Bolintineanu</cp:lastModifiedBy>
  <cp:revision>46</cp:revision>
  <cp:lastPrinted>2017-01-27T14:56:43Z</cp:lastPrinted>
  <dcterms:created xsi:type="dcterms:W3CDTF">2017-01-27T14:26:53Z</dcterms:created>
  <dcterms:modified xsi:type="dcterms:W3CDTF">2018-09-18T23:22:51Z</dcterms:modified>
</cp:coreProperties>
</file>